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60" r:id="rId2"/>
    <p:sldId id="261" r:id="rId3"/>
    <p:sldId id="256" r:id="rId4"/>
    <p:sldId id="258" r:id="rId5"/>
    <p:sldId id="259" r:id="rId6"/>
    <p:sldId id="257" r:id="rId7"/>
    <p:sldId id="262" r:id="rId8"/>
    <p:sldId id="263" r:id="rId9"/>
    <p:sldId id="265" r:id="rId10"/>
    <p:sldId id="264" r:id="rId11"/>
    <p:sldId id="307" r:id="rId12"/>
    <p:sldId id="284" r:id="rId13"/>
    <p:sldId id="295" r:id="rId14"/>
    <p:sldId id="274" r:id="rId15"/>
    <p:sldId id="275" r:id="rId16"/>
    <p:sldId id="278" r:id="rId17"/>
    <p:sldId id="277" r:id="rId18"/>
    <p:sldId id="300" r:id="rId19"/>
    <p:sldId id="281" r:id="rId20"/>
    <p:sldId id="280" r:id="rId21"/>
    <p:sldId id="266" r:id="rId22"/>
    <p:sldId id="267" r:id="rId23"/>
    <p:sldId id="268" r:id="rId24"/>
    <p:sldId id="269" r:id="rId25"/>
    <p:sldId id="270" r:id="rId26"/>
    <p:sldId id="302" r:id="rId27"/>
    <p:sldId id="297" r:id="rId28"/>
    <p:sldId id="298" r:id="rId29"/>
    <p:sldId id="296" r:id="rId30"/>
    <p:sldId id="305" r:id="rId31"/>
    <p:sldId id="304" r:id="rId32"/>
    <p:sldId id="306" r:id="rId33"/>
    <p:sldId id="303"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A" initials="J" lastIdx="1" clrIdx="0">
    <p:extLst>
      <p:ext uri="{19B8F6BF-5375-455C-9EA6-DF929625EA0E}">
        <p15:presenceInfo xmlns:p15="http://schemas.microsoft.com/office/powerpoint/2012/main" userId="JOH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62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6-05T22:16:29.531" idx="1">
    <p:pos x="10" y="10"/>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4B35D2-C389-429C-B3EE-20C116CC38B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GT"/>
        </a:p>
      </dgm:t>
    </dgm:pt>
    <dgm:pt modelId="{F5DF64C4-508F-4F95-A86D-22AEBF83B922}">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rgbClr val="FFFF00"/>
          </a:glow>
        </a:effectLst>
      </dgm:spPr>
      <dgm:t>
        <a:bodyPr/>
        <a:lstStyle/>
        <a:p>
          <a:r>
            <a:rPr lang="en-US" sz="1800" dirty="0" smtClean="0">
              <a:solidFill>
                <a:schemeClr val="tx1"/>
              </a:solidFill>
              <a:latin typeface="Aharoni" panose="02010803020104030203" pitchFamily="2" charset="-79"/>
              <a:cs typeface="Aharoni" panose="02010803020104030203" pitchFamily="2" charset="-79"/>
            </a:rPr>
            <a:t>European understanding of andragogy  </a:t>
          </a:r>
          <a:endParaRPr lang="es-GT" sz="1800" dirty="0">
            <a:solidFill>
              <a:schemeClr val="tx1"/>
            </a:solidFill>
            <a:latin typeface="Aharoni" panose="02010803020104030203" pitchFamily="2" charset="-79"/>
            <a:cs typeface="Aharoni" panose="02010803020104030203" pitchFamily="2" charset="-79"/>
          </a:endParaRPr>
        </a:p>
      </dgm:t>
    </dgm:pt>
    <dgm:pt modelId="{7A2C7F8F-327F-4EF3-AD47-720BF1E0CFCC}" type="parTrans" cxnId="{9F8924D4-70FD-4501-AE10-FE975A05CA0A}">
      <dgm:prSet/>
      <dgm:spPr/>
      <dgm:t>
        <a:bodyPr/>
        <a:lstStyle/>
        <a:p>
          <a:endParaRPr lang="es-GT"/>
        </a:p>
      </dgm:t>
    </dgm:pt>
    <dgm:pt modelId="{C7D5ECCF-B892-46E3-946F-C6B75A2CE731}" type="sibTrans" cxnId="{9F8924D4-70FD-4501-AE10-FE975A05CA0A}">
      <dgm:prSet/>
      <dgm:spPr/>
      <dgm:t>
        <a:bodyPr/>
        <a:lstStyle/>
        <a:p>
          <a:endParaRPr lang="es-GT"/>
        </a:p>
      </dgm:t>
    </dgm:pt>
    <dgm:pt modelId="{82045674-9623-47AC-8660-DD3383A1E8BA}" type="asst">
      <dgm:prSet phldrT="[Texto]" custT="1"/>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smtClean="0">
              <a:solidFill>
                <a:schemeClr val="tx1"/>
              </a:solidFill>
              <a:effectLst/>
              <a:latin typeface="Aharoni" panose="02010803020104030203" pitchFamily="2" charset="-79"/>
              <a:ea typeface="Calibri"/>
              <a:cs typeface="Aharoni" panose="02010803020104030203" pitchFamily="2" charset="-79"/>
            </a:rPr>
            <a:t>Whether andragogy is parallel to or subsumed under pedagogy in general science of education,</a:t>
          </a:r>
          <a:endParaRPr lang="es-GT" sz="1400" dirty="0" smtClean="0">
            <a:solidFill>
              <a:schemeClr val="tx1"/>
            </a:solidFill>
            <a:effectLst/>
            <a:latin typeface="Aharoni" panose="02010803020104030203" pitchFamily="2" charset="-79"/>
            <a:ea typeface="Calibri"/>
            <a:cs typeface="Aharoni" panose="02010803020104030203" pitchFamily="2" charset="-79"/>
          </a:endParaRPr>
        </a:p>
        <a:p>
          <a:pPr defTabSz="2889250">
            <a:spcBef>
              <a:spcPct val="0"/>
            </a:spcBef>
          </a:pPr>
          <a:endParaRPr lang="es-GT" dirty="0"/>
        </a:p>
      </dgm:t>
    </dgm:pt>
    <dgm:pt modelId="{09B5AACF-009F-433F-A4A4-7402A99D0FD8}" type="parTrans" cxnId="{3B3877F5-6BF2-4FDC-B583-381599F61007}">
      <dgm:prSet/>
      <dgm:spPr/>
      <dgm:t>
        <a:bodyPr/>
        <a:lstStyle/>
        <a:p>
          <a:endParaRPr lang="es-GT"/>
        </a:p>
      </dgm:t>
    </dgm:pt>
    <dgm:pt modelId="{8701A456-8FBC-4DA6-890A-08E766177F3E}" type="sibTrans" cxnId="{3B3877F5-6BF2-4FDC-B583-381599F61007}">
      <dgm:prSet/>
      <dgm:spPr/>
      <dgm:t>
        <a:bodyPr/>
        <a:lstStyle/>
        <a:p>
          <a:endParaRPr lang="es-GT"/>
        </a:p>
      </dgm:t>
    </dgm:pt>
    <dgm:pt modelId="{F54EA194-4B6C-4B3F-B02A-7D68A84FB57E}">
      <dgm:prSet phldrT="[Texto]"/>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r>
            <a:rPr lang="en-US" dirty="0" smtClean="0">
              <a:solidFill>
                <a:schemeClr val="tx1"/>
              </a:solidFill>
              <a:latin typeface="Aharoni" panose="02010803020104030203" pitchFamily="2" charset="-79"/>
              <a:cs typeface="Aharoni" panose="02010803020104030203" pitchFamily="2" charset="-79"/>
            </a:rPr>
            <a:t>Whether andragogy is prescribes how teachers and students should behave in educational and learning situations.</a:t>
          </a:r>
          <a:endParaRPr lang="es-GT" dirty="0">
            <a:solidFill>
              <a:schemeClr val="tx1"/>
            </a:solidFill>
            <a:latin typeface="Aharoni" panose="02010803020104030203" pitchFamily="2" charset="-79"/>
            <a:cs typeface="Aharoni" panose="02010803020104030203" pitchFamily="2" charset="-79"/>
          </a:endParaRPr>
        </a:p>
      </dgm:t>
    </dgm:pt>
    <dgm:pt modelId="{1D4D9218-973E-4056-900B-C3C0393242AA}" type="parTrans" cxnId="{9934140E-7992-4DE5-91A7-FE079271D96D}">
      <dgm:prSet/>
      <dgm:spPr/>
      <dgm:t>
        <a:bodyPr/>
        <a:lstStyle/>
        <a:p>
          <a:endParaRPr lang="es-GT"/>
        </a:p>
      </dgm:t>
    </dgm:pt>
    <dgm:pt modelId="{68412324-FB02-4873-80F4-077E4544F654}" type="sibTrans" cxnId="{9934140E-7992-4DE5-91A7-FE079271D96D}">
      <dgm:prSet/>
      <dgm:spPr/>
      <dgm:t>
        <a:bodyPr/>
        <a:lstStyle/>
        <a:p>
          <a:endParaRPr lang="es-GT"/>
        </a:p>
      </dgm:t>
    </dgm:pt>
    <dgm:pt modelId="{D2D353A7-722E-4C56-BD48-5B96A2DBC591}">
      <dgm:prSet phldrT="[Texto]"/>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r>
            <a:rPr lang="en-US" dirty="0" smtClean="0">
              <a:solidFill>
                <a:schemeClr val="tx1"/>
              </a:solidFill>
              <a:latin typeface="Aharoni" panose="02010803020104030203" pitchFamily="2" charset="-79"/>
              <a:cs typeface="Aharoni" panose="02010803020104030203" pitchFamily="2" charset="-79"/>
            </a:rPr>
            <a:t>The possibility of founding andragogy as a science is refuted.</a:t>
          </a:r>
          <a:endParaRPr lang="es-GT" dirty="0">
            <a:solidFill>
              <a:schemeClr val="tx1"/>
            </a:solidFill>
            <a:latin typeface="Aharoni" panose="02010803020104030203" pitchFamily="2" charset="-79"/>
            <a:cs typeface="Aharoni" panose="02010803020104030203" pitchFamily="2" charset="-79"/>
          </a:endParaRPr>
        </a:p>
      </dgm:t>
    </dgm:pt>
    <dgm:pt modelId="{C85819A5-CBD5-4988-9052-1C7535501BDF}" type="parTrans" cxnId="{DA7041E0-9377-490F-A0F2-43867B97004B}">
      <dgm:prSet/>
      <dgm:spPr/>
      <dgm:t>
        <a:bodyPr/>
        <a:lstStyle/>
        <a:p>
          <a:endParaRPr lang="es-GT"/>
        </a:p>
      </dgm:t>
    </dgm:pt>
    <dgm:pt modelId="{866B85AA-6371-48FF-8AB4-13A2A0D86437}" type="sibTrans" cxnId="{DA7041E0-9377-490F-A0F2-43867B97004B}">
      <dgm:prSet/>
      <dgm:spPr/>
      <dgm:t>
        <a:bodyPr/>
        <a:lstStyle/>
        <a:p>
          <a:endParaRPr lang="es-GT"/>
        </a:p>
      </dgm:t>
    </dgm:pt>
    <dgm:pt modelId="{B520E6A5-5E04-4490-B1E3-87C25A1DD90C}">
      <dgm:prSet/>
      <dgm:spPr>
        <a:gradFill rotWithShape="0">
          <a:gsLst>
            <a:gs pos="0">
              <a:srgbClr val="03D4A8"/>
            </a:gs>
            <a:gs pos="25000">
              <a:srgbClr val="21D6E0"/>
            </a:gs>
            <a:gs pos="100000">
              <a:srgbClr val="0087E6"/>
            </a:gs>
            <a:gs pos="100000">
              <a:srgbClr val="005CBF"/>
            </a:gs>
          </a:gsLst>
          <a:lin ang="5400000" scaled="0"/>
        </a:gradFill>
        <a:effectLst>
          <a:glow rad="127000">
            <a:srgbClr val="FF0000"/>
          </a:glow>
        </a:effectLst>
      </dgm:spPr>
      <dgm:t>
        <a:bodyPr/>
        <a:lstStyle/>
        <a:p>
          <a:r>
            <a:rPr lang="en-US" dirty="0" smtClean="0">
              <a:solidFill>
                <a:schemeClr val="tx1"/>
              </a:solidFill>
              <a:latin typeface="Aharoni" panose="02010803020104030203" pitchFamily="2" charset="-79"/>
              <a:cs typeface="Aharoni" panose="02010803020104030203" pitchFamily="2" charset="-79"/>
            </a:rPr>
            <a:t>That endeavors have been made to found andragogy as a fairly independent scientific discipline </a:t>
          </a:r>
          <a:endParaRPr lang="es-GT" dirty="0">
            <a:solidFill>
              <a:schemeClr val="tx1"/>
            </a:solidFill>
            <a:latin typeface="Aharoni" panose="02010803020104030203" pitchFamily="2" charset="-79"/>
            <a:cs typeface="Aharoni" panose="02010803020104030203" pitchFamily="2" charset="-79"/>
          </a:endParaRPr>
        </a:p>
      </dgm:t>
    </dgm:pt>
    <dgm:pt modelId="{83F45B32-DD20-43CF-9898-C23D4FAECAB3}" type="parTrans" cxnId="{C03E10F9-58BA-46D3-8CE4-0064C1DE1DD0}">
      <dgm:prSet/>
      <dgm:spPr/>
      <dgm:t>
        <a:bodyPr/>
        <a:lstStyle/>
        <a:p>
          <a:endParaRPr lang="es-GT"/>
        </a:p>
      </dgm:t>
    </dgm:pt>
    <dgm:pt modelId="{9A71FAD7-A8D1-4976-B816-309E7A311F0C}" type="sibTrans" cxnId="{C03E10F9-58BA-46D3-8CE4-0064C1DE1DD0}">
      <dgm:prSet/>
      <dgm:spPr/>
      <dgm:t>
        <a:bodyPr/>
        <a:lstStyle/>
        <a:p>
          <a:endParaRPr lang="es-GT"/>
        </a:p>
      </dgm:t>
    </dgm:pt>
    <dgm:pt modelId="{EE6DE007-9637-457F-8377-F280D7F0F9AC}" type="pres">
      <dgm:prSet presAssocID="{AB4B35D2-C389-429C-B3EE-20C116CC38B9}" presName="hierChild1" presStyleCnt="0">
        <dgm:presLayoutVars>
          <dgm:orgChart val="1"/>
          <dgm:chPref val="1"/>
          <dgm:dir/>
          <dgm:animOne val="branch"/>
          <dgm:animLvl val="lvl"/>
          <dgm:resizeHandles/>
        </dgm:presLayoutVars>
      </dgm:prSet>
      <dgm:spPr/>
      <dgm:t>
        <a:bodyPr/>
        <a:lstStyle/>
        <a:p>
          <a:endParaRPr lang="es-GT"/>
        </a:p>
      </dgm:t>
    </dgm:pt>
    <dgm:pt modelId="{7C6753B4-3B53-4261-99AB-947237C5D522}" type="pres">
      <dgm:prSet presAssocID="{F5DF64C4-508F-4F95-A86D-22AEBF83B922}" presName="hierRoot1" presStyleCnt="0">
        <dgm:presLayoutVars>
          <dgm:hierBranch val="init"/>
        </dgm:presLayoutVars>
      </dgm:prSet>
      <dgm:spPr/>
    </dgm:pt>
    <dgm:pt modelId="{F3A23B7E-A617-46C4-9009-80F7A8932B33}" type="pres">
      <dgm:prSet presAssocID="{F5DF64C4-508F-4F95-A86D-22AEBF83B922}" presName="rootComposite1" presStyleCnt="0"/>
      <dgm:spPr/>
    </dgm:pt>
    <dgm:pt modelId="{CB8DB9DF-1CA4-4AE3-8510-BC7C7F2E0697}" type="pres">
      <dgm:prSet presAssocID="{F5DF64C4-508F-4F95-A86D-22AEBF83B922}" presName="rootText1" presStyleLbl="node0" presStyleIdx="0" presStyleCnt="1">
        <dgm:presLayoutVars>
          <dgm:chPref val="3"/>
        </dgm:presLayoutVars>
      </dgm:prSet>
      <dgm:spPr/>
      <dgm:t>
        <a:bodyPr/>
        <a:lstStyle/>
        <a:p>
          <a:endParaRPr lang="es-GT"/>
        </a:p>
      </dgm:t>
    </dgm:pt>
    <dgm:pt modelId="{F285A98C-5895-466A-BDDC-F5B79152E8F0}" type="pres">
      <dgm:prSet presAssocID="{F5DF64C4-508F-4F95-A86D-22AEBF83B922}" presName="rootConnector1" presStyleLbl="node1" presStyleIdx="0" presStyleCnt="0"/>
      <dgm:spPr/>
      <dgm:t>
        <a:bodyPr/>
        <a:lstStyle/>
        <a:p>
          <a:endParaRPr lang="es-GT"/>
        </a:p>
      </dgm:t>
    </dgm:pt>
    <dgm:pt modelId="{1CFE2773-5B9D-40E3-8EF9-596D9575DFFD}" type="pres">
      <dgm:prSet presAssocID="{F5DF64C4-508F-4F95-A86D-22AEBF83B922}" presName="hierChild2" presStyleCnt="0"/>
      <dgm:spPr/>
    </dgm:pt>
    <dgm:pt modelId="{713F8C45-0A04-4EA3-A851-104EECA4D72A}" type="pres">
      <dgm:prSet presAssocID="{1D4D9218-973E-4056-900B-C3C0393242AA}" presName="Name37" presStyleLbl="parChTrans1D2" presStyleIdx="0" presStyleCnt="4"/>
      <dgm:spPr/>
      <dgm:t>
        <a:bodyPr/>
        <a:lstStyle/>
        <a:p>
          <a:endParaRPr lang="es-GT"/>
        </a:p>
      </dgm:t>
    </dgm:pt>
    <dgm:pt modelId="{CA5391A5-F7F7-439B-B770-D10A8B980EAE}" type="pres">
      <dgm:prSet presAssocID="{F54EA194-4B6C-4B3F-B02A-7D68A84FB57E}" presName="hierRoot2" presStyleCnt="0">
        <dgm:presLayoutVars>
          <dgm:hierBranch val="init"/>
        </dgm:presLayoutVars>
      </dgm:prSet>
      <dgm:spPr/>
    </dgm:pt>
    <dgm:pt modelId="{07CEE6E5-5A33-413A-9F31-D11ACA96B522}" type="pres">
      <dgm:prSet presAssocID="{F54EA194-4B6C-4B3F-B02A-7D68A84FB57E}" presName="rootComposite" presStyleCnt="0"/>
      <dgm:spPr/>
    </dgm:pt>
    <dgm:pt modelId="{A2FB04C2-A71E-421A-809A-C08F03397F8F}" type="pres">
      <dgm:prSet presAssocID="{F54EA194-4B6C-4B3F-B02A-7D68A84FB57E}" presName="rootText" presStyleLbl="node2" presStyleIdx="0" presStyleCnt="3">
        <dgm:presLayoutVars>
          <dgm:chPref val="3"/>
        </dgm:presLayoutVars>
      </dgm:prSet>
      <dgm:spPr/>
      <dgm:t>
        <a:bodyPr/>
        <a:lstStyle/>
        <a:p>
          <a:endParaRPr lang="es-GT"/>
        </a:p>
      </dgm:t>
    </dgm:pt>
    <dgm:pt modelId="{52993ECD-18F5-472D-8955-1B8345A42BDD}" type="pres">
      <dgm:prSet presAssocID="{F54EA194-4B6C-4B3F-B02A-7D68A84FB57E}" presName="rootConnector" presStyleLbl="node2" presStyleIdx="0" presStyleCnt="3"/>
      <dgm:spPr/>
      <dgm:t>
        <a:bodyPr/>
        <a:lstStyle/>
        <a:p>
          <a:endParaRPr lang="es-GT"/>
        </a:p>
      </dgm:t>
    </dgm:pt>
    <dgm:pt modelId="{F6CF04FC-80B8-4BCC-A569-2B481A78CE23}" type="pres">
      <dgm:prSet presAssocID="{F54EA194-4B6C-4B3F-B02A-7D68A84FB57E}" presName="hierChild4" presStyleCnt="0"/>
      <dgm:spPr/>
    </dgm:pt>
    <dgm:pt modelId="{695A038E-C7FE-4271-9A8C-F91807642020}" type="pres">
      <dgm:prSet presAssocID="{F54EA194-4B6C-4B3F-B02A-7D68A84FB57E}" presName="hierChild5" presStyleCnt="0"/>
      <dgm:spPr/>
    </dgm:pt>
    <dgm:pt modelId="{78EF765F-AEE9-40AF-8130-0230B1640E47}" type="pres">
      <dgm:prSet presAssocID="{C85819A5-CBD5-4988-9052-1C7535501BDF}" presName="Name37" presStyleLbl="parChTrans1D2" presStyleIdx="1" presStyleCnt="4"/>
      <dgm:spPr/>
      <dgm:t>
        <a:bodyPr/>
        <a:lstStyle/>
        <a:p>
          <a:endParaRPr lang="es-GT"/>
        </a:p>
      </dgm:t>
    </dgm:pt>
    <dgm:pt modelId="{16357FA7-5A96-460E-88D6-340E592AD0B9}" type="pres">
      <dgm:prSet presAssocID="{D2D353A7-722E-4C56-BD48-5B96A2DBC591}" presName="hierRoot2" presStyleCnt="0">
        <dgm:presLayoutVars>
          <dgm:hierBranch val="init"/>
        </dgm:presLayoutVars>
      </dgm:prSet>
      <dgm:spPr/>
    </dgm:pt>
    <dgm:pt modelId="{7EB20875-F305-47EF-9B3B-943C2DE5E676}" type="pres">
      <dgm:prSet presAssocID="{D2D353A7-722E-4C56-BD48-5B96A2DBC591}" presName="rootComposite" presStyleCnt="0"/>
      <dgm:spPr/>
    </dgm:pt>
    <dgm:pt modelId="{5A065064-1975-4ED6-A48E-1AA6F5C8644F}" type="pres">
      <dgm:prSet presAssocID="{D2D353A7-722E-4C56-BD48-5B96A2DBC591}" presName="rootText" presStyleLbl="node2" presStyleIdx="1" presStyleCnt="3">
        <dgm:presLayoutVars>
          <dgm:chPref val="3"/>
        </dgm:presLayoutVars>
      </dgm:prSet>
      <dgm:spPr/>
      <dgm:t>
        <a:bodyPr/>
        <a:lstStyle/>
        <a:p>
          <a:endParaRPr lang="es-GT"/>
        </a:p>
      </dgm:t>
    </dgm:pt>
    <dgm:pt modelId="{188878F3-CD77-4441-AD1D-10120E457400}" type="pres">
      <dgm:prSet presAssocID="{D2D353A7-722E-4C56-BD48-5B96A2DBC591}" presName="rootConnector" presStyleLbl="node2" presStyleIdx="1" presStyleCnt="3"/>
      <dgm:spPr/>
      <dgm:t>
        <a:bodyPr/>
        <a:lstStyle/>
        <a:p>
          <a:endParaRPr lang="es-GT"/>
        </a:p>
      </dgm:t>
    </dgm:pt>
    <dgm:pt modelId="{D0FE9A75-B032-4CE5-AB6A-437D37251610}" type="pres">
      <dgm:prSet presAssocID="{D2D353A7-722E-4C56-BD48-5B96A2DBC591}" presName="hierChild4" presStyleCnt="0"/>
      <dgm:spPr/>
    </dgm:pt>
    <dgm:pt modelId="{6432557F-F649-4543-BCB8-AFEC94ABCABB}" type="pres">
      <dgm:prSet presAssocID="{D2D353A7-722E-4C56-BD48-5B96A2DBC591}" presName="hierChild5" presStyleCnt="0"/>
      <dgm:spPr/>
    </dgm:pt>
    <dgm:pt modelId="{BEB80B82-90BA-4F6D-9FBE-9356E90B68DE}" type="pres">
      <dgm:prSet presAssocID="{83F45B32-DD20-43CF-9898-C23D4FAECAB3}" presName="Name37" presStyleLbl="parChTrans1D2" presStyleIdx="2" presStyleCnt="4"/>
      <dgm:spPr/>
      <dgm:t>
        <a:bodyPr/>
        <a:lstStyle/>
        <a:p>
          <a:endParaRPr lang="es-GT"/>
        </a:p>
      </dgm:t>
    </dgm:pt>
    <dgm:pt modelId="{B87DE826-20A6-40AF-A5B1-D9511F71340B}" type="pres">
      <dgm:prSet presAssocID="{B520E6A5-5E04-4490-B1E3-87C25A1DD90C}" presName="hierRoot2" presStyleCnt="0">
        <dgm:presLayoutVars>
          <dgm:hierBranch val="init"/>
        </dgm:presLayoutVars>
      </dgm:prSet>
      <dgm:spPr/>
    </dgm:pt>
    <dgm:pt modelId="{75D3329B-EA49-4D62-ABF2-9F6D579C17CD}" type="pres">
      <dgm:prSet presAssocID="{B520E6A5-5E04-4490-B1E3-87C25A1DD90C}" presName="rootComposite" presStyleCnt="0"/>
      <dgm:spPr/>
    </dgm:pt>
    <dgm:pt modelId="{E4F35235-B8C5-467C-9CEE-78C3BBCF035C}" type="pres">
      <dgm:prSet presAssocID="{B520E6A5-5E04-4490-B1E3-87C25A1DD90C}" presName="rootText" presStyleLbl="node2" presStyleIdx="2" presStyleCnt="3">
        <dgm:presLayoutVars>
          <dgm:chPref val="3"/>
        </dgm:presLayoutVars>
      </dgm:prSet>
      <dgm:spPr/>
      <dgm:t>
        <a:bodyPr/>
        <a:lstStyle/>
        <a:p>
          <a:endParaRPr lang="es-GT"/>
        </a:p>
      </dgm:t>
    </dgm:pt>
    <dgm:pt modelId="{1ADA8A18-FC31-40B2-9BE7-4B0E28E783F1}" type="pres">
      <dgm:prSet presAssocID="{B520E6A5-5E04-4490-B1E3-87C25A1DD90C}" presName="rootConnector" presStyleLbl="node2" presStyleIdx="2" presStyleCnt="3"/>
      <dgm:spPr/>
      <dgm:t>
        <a:bodyPr/>
        <a:lstStyle/>
        <a:p>
          <a:endParaRPr lang="es-GT"/>
        </a:p>
      </dgm:t>
    </dgm:pt>
    <dgm:pt modelId="{E75A2A19-9F6A-41BA-9ADF-C5DA38C279FB}" type="pres">
      <dgm:prSet presAssocID="{B520E6A5-5E04-4490-B1E3-87C25A1DD90C}" presName="hierChild4" presStyleCnt="0"/>
      <dgm:spPr/>
    </dgm:pt>
    <dgm:pt modelId="{B23A4F6D-91DF-47B7-80AD-9CF5B0CF4B1D}" type="pres">
      <dgm:prSet presAssocID="{B520E6A5-5E04-4490-B1E3-87C25A1DD90C}" presName="hierChild5" presStyleCnt="0"/>
      <dgm:spPr/>
    </dgm:pt>
    <dgm:pt modelId="{17B347D1-EA24-4BCD-A380-F18F4F0A1B5A}" type="pres">
      <dgm:prSet presAssocID="{F5DF64C4-508F-4F95-A86D-22AEBF83B922}" presName="hierChild3" presStyleCnt="0"/>
      <dgm:spPr/>
    </dgm:pt>
    <dgm:pt modelId="{292359BA-0E7C-4B19-BA0A-18D32F8968E8}" type="pres">
      <dgm:prSet presAssocID="{09B5AACF-009F-433F-A4A4-7402A99D0FD8}" presName="Name111" presStyleLbl="parChTrans1D2" presStyleIdx="3" presStyleCnt="4"/>
      <dgm:spPr/>
      <dgm:t>
        <a:bodyPr/>
        <a:lstStyle/>
        <a:p>
          <a:endParaRPr lang="es-GT"/>
        </a:p>
      </dgm:t>
    </dgm:pt>
    <dgm:pt modelId="{11E3D02E-D67D-4831-8862-27033A3AFBC6}" type="pres">
      <dgm:prSet presAssocID="{82045674-9623-47AC-8660-DD3383A1E8BA}" presName="hierRoot3" presStyleCnt="0">
        <dgm:presLayoutVars>
          <dgm:hierBranch val="init"/>
        </dgm:presLayoutVars>
      </dgm:prSet>
      <dgm:spPr/>
    </dgm:pt>
    <dgm:pt modelId="{9A6965EF-A114-4924-A519-E0CF2659984C}" type="pres">
      <dgm:prSet presAssocID="{82045674-9623-47AC-8660-DD3383A1E8BA}" presName="rootComposite3" presStyleCnt="0"/>
      <dgm:spPr/>
    </dgm:pt>
    <dgm:pt modelId="{DECE1C1E-39B6-4016-9A11-B603ABBB28D9}" type="pres">
      <dgm:prSet presAssocID="{82045674-9623-47AC-8660-DD3383A1E8BA}" presName="rootText3" presStyleLbl="asst1" presStyleIdx="0" presStyleCnt="1">
        <dgm:presLayoutVars>
          <dgm:chPref val="3"/>
        </dgm:presLayoutVars>
      </dgm:prSet>
      <dgm:spPr/>
      <dgm:t>
        <a:bodyPr/>
        <a:lstStyle/>
        <a:p>
          <a:endParaRPr lang="es-GT"/>
        </a:p>
      </dgm:t>
    </dgm:pt>
    <dgm:pt modelId="{8510A6E5-36FA-47EF-A0BA-8E611A3E3416}" type="pres">
      <dgm:prSet presAssocID="{82045674-9623-47AC-8660-DD3383A1E8BA}" presName="rootConnector3" presStyleLbl="asst1" presStyleIdx="0" presStyleCnt="1"/>
      <dgm:spPr/>
      <dgm:t>
        <a:bodyPr/>
        <a:lstStyle/>
        <a:p>
          <a:endParaRPr lang="es-GT"/>
        </a:p>
      </dgm:t>
    </dgm:pt>
    <dgm:pt modelId="{75EC8C72-339F-4340-9819-58F53D66ADDE}" type="pres">
      <dgm:prSet presAssocID="{82045674-9623-47AC-8660-DD3383A1E8BA}" presName="hierChild6" presStyleCnt="0"/>
      <dgm:spPr/>
    </dgm:pt>
    <dgm:pt modelId="{6D8ED35C-514B-47D6-9183-6C7682093A2F}" type="pres">
      <dgm:prSet presAssocID="{82045674-9623-47AC-8660-DD3383A1E8BA}" presName="hierChild7" presStyleCnt="0"/>
      <dgm:spPr/>
    </dgm:pt>
  </dgm:ptLst>
  <dgm:cxnLst>
    <dgm:cxn modelId="{8E7639FA-E91A-45F6-AEC5-6E7E559C306E}" type="presOf" srcId="{82045674-9623-47AC-8660-DD3383A1E8BA}" destId="{8510A6E5-36FA-47EF-A0BA-8E611A3E3416}" srcOrd="1" destOrd="0" presId="urn:microsoft.com/office/officeart/2005/8/layout/orgChart1"/>
    <dgm:cxn modelId="{3B3877F5-6BF2-4FDC-B583-381599F61007}" srcId="{F5DF64C4-508F-4F95-A86D-22AEBF83B922}" destId="{82045674-9623-47AC-8660-DD3383A1E8BA}" srcOrd="0" destOrd="0" parTransId="{09B5AACF-009F-433F-A4A4-7402A99D0FD8}" sibTransId="{8701A456-8FBC-4DA6-890A-08E766177F3E}"/>
    <dgm:cxn modelId="{8D1F970C-8FBE-4856-AC60-4CAC8D763919}" type="presOf" srcId="{09B5AACF-009F-433F-A4A4-7402A99D0FD8}" destId="{292359BA-0E7C-4B19-BA0A-18D32F8968E8}" srcOrd="0" destOrd="0" presId="urn:microsoft.com/office/officeart/2005/8/layout/orgChart1"/>
    <dgm:cxn modelId="{AD05A577-7FE5-434F-8456-B3EDA449068C}" type="presOf" srcId="{83F45B32-DD20-43CF-9898-C23D4FAECAB3}" destId="{BEB80B82-90BA-4F6D-9FBE-9356E90B68DE}" srcOrd="0" destOrd="0" presId="urn:microsoft.com/office/officeart/2005/8/layout/orgChart1"/>
    <dgm:cxn modelId="{0E269087-9537-4687-BA3E-DAAF4CCC775B}" type="presOf" srcId="{F54EA194-4B6C-4B3F-B02A-7D68A84FB57E}" destId="{52993ECD-18F5-472D-8955-1B8345A42BDD}" srcOrd="1" destOrd="0" presId="urn:microsoft.com/office/officeart/2005/8/layout/orgChart1"/>
    <dgm:cxn modelId="{ED03EDCD-F423-44CF-BD1E-C8445B058287}" type="presOf" srcId="{AB4B35D2-C389-429C-B3EE-20C116CC38B9}" destId="{EE6DE007-9637-457F-8377-F280D7F0F9AC}" srcOrd="0" destOrd="0" presId="urn:microsoft.com/office/officeart/2005/8/layout/orgChart1"/>
    <dgm:cxn modelId="{C8780224-85C1-4289-8062-C1A33D00DB1B}" type="presOf" srcId="{B520E6A5-5E04-4490-B1E3-87C25A1DD90C}" destId="{E4F35235-B8C5-467C-9CEE-78C3BBCF035C}" srcOrd="0" destOrd="0" presId="urn:microsoft.com/office/officeart/2005/8/layout/orgChart1"/>
    <dgm:cxn modelId="{D5BB0FEB-A090-4D16-A5E0-B5E457A4896B}" type="presOf" srcId="{B520E6A5-5E04-4490-B1E3-87C25A1DD90C}" destId="{1ADA8A18-FC31-40B2-9BE7-4B0E28E783F1}" srcOrd="1" destOrd="0" presId="urn:microsoft.com/office/officeart/2005/8/layout/orgChart1"/>
    <dgm:cxn modelId="{DA7041E0-9377-490F-A0F2-43867B97004B}" srcId="{F5DF64C4-508F-4F95-A86D-22AEBF83B922}" destId="{D2D353A7-722E-4C56-BD48-5B96A2DBC591}" srcOrd="2" destOrd="0" parTransId="{C85819A5-CBD5-4988-9052-1C7535501BDF}" sibTransId="{866B85AA-6371-48FF-8AB4-13A2A0D86437}"/>
    <dgm:cxn modelId="{0380E777-234D-4097-8FE1-BF2E9B4E7137}" type="presOf" srcId="{82045674-9623-47AC-8660-DD3383A1E8BA}" destId="{DECE1C1E-39B6-4016-9A11-B603ABBB28D9}" srcOrd="0" destOrd="0" presId="urn:microsoft.com/office/officeart/2005/8/layout/orgChart1"/>
    <dgm:cxn modelId="{9F8924D4-70FD-4501-AE10-FE975A05CA0A}" srcId="{AB4B35D2-C389-429C-B3EE-20C116CC38B9}" destId="{F5DF64C4-508F-4F95-A86D-22AEBF83B922}" srcOrd="0" destOrd="0" parTransId="{7A2C7F8F-327F-4EF3-AD47-720BF1E0CFCC}" sibTransId="{C7D5ECCF-B892-46E3-946F-C6B75A2CE731}"/>
    <dgm:cxn modelId="{5E608478-AFD0-4A55-8C35-0B96F5DBAF67}" type="presOf" srcId="{F5DF64C4-508F-4F95-A86D-22AEBF83B922}" destId="{F285A98C-5895-466A-BDDC-F5B79152E8F0}" srcOrd="1" destOrd="0" presId="urn:microsoft.com/office/officeart/2005/8/layout/orgChart1"/>
    <dgm:cxn modelId="{9934140E-7992-4DE5-91A7-FE079271D96D}" srcId="{F5DF64C4-508F-4F95-A86D-22AEBF83B922}" destId="{F54EA194-4B6C-4B3F-B02A-7D68A84FB57E}" srcOrd="1" destOrd="0" parTransId="{1D4D9218-973E-4056-900B-C3C0393242AA}" sibTransId="{68412324-FB02-4873-80F4-077E4544F654}"/>
    <dgm:cxn modelId="{9D0E4E6B-5531-456E-801F-BC491370372E}" type="presOf" srcId="{F5DF64C4-508F-4F95-A86D-22AEBF83B922}" destId="{CB8DB9DF-1CA4-4AE3-8510-BC7C7F2E0697}" srcOrd="0" destOrd="0" presId="urn:microsoft.com/office/officeart/2005/8/layout/orgChart1"/>
    <dgm:cxn modelId="{0350D273-9282-4EEC-9B20-5CEB57EF702D}" type="presOf" srcId="{1D4D9218-973E-4056-900B-C3C0393242AA}" destId="{713F8C45-0A04-4EA3-A851-104EECA4D72A}" srcOrd="0" destOrd="0" presId="urn:microsoft.com/office/officeart/2005/8/layout/orgChart1"/>
    <dgm:cxn modelId="{CD7D2D2E-BDD8-4603-B98A-72451E9A0E3E}" type="presOf" srcId="{F54EA194-4B6C-4B3F-B02A-7D68A84FB57E}" destId="{A2FB04C2-A71E-421A-809A-C08F03397F8F}" srcOrd="0" destOrd="0" presId="urn:microsoft.com/office/officeart/2005/8/layout/orgChart1"/>
    <dgm:cxn modelId="{C03E10F9-58BA-46D3-8CE4-0064C1DE1DD0}" srcId="{F5DF64C4-508F-4F95-A86D-22AEBF83B922}" destId="{B520E6A5-5E04-4490-B1E3-87C25A1DD90C}" srcOrd="3" destOrd="0" parTransId="{83F45B32-DD20-43CF-9898-C23D4FAECAB3}" sibTransId="{9A71FAD7-A8D1-4976-B816-309E7A311F0C}"/>
    <dgm:cxn modelId="{7F005AF8-AE61-4CCC-9122-B36612CEF9F5}" type="presOf" srcId="{D2D353A7-722E-4C56-BD48-5B96A2DBC591}" destId="{188878F3-CD77-4441-AD1D-10120E457400}" srcOrd="1" destOrd="0" presId="urn:microsoft.com/office/officeart/2005/8/layout/orgChart1"/>
    <dgm:cxn modelId="{CEE51B2C-AAD0-4453-874B-876BA438AB2C}" type="presOf" srcId="{D2D353A7-722E-4C56-BD48-5B96A2DBC591}" destId="{5A065064-1975-4ED6-A48E-1AA6F5C8644F}" srcOrd="0" destOrd="0" presId="urn:microsoft.com/office/officeart/2005/8/layout/orgChart1"/>
    <dgm:cxn modelId="{D09818DD-794F-4FA1-9C06-B825891DD329}" type="presOf" srcId="{C85819A5-CBD5-4988-9052-1C7535501BDF}" destId="{78EF765F-AEE9-40AF-8130-0230B1640E47}" srcOrd="0" destOrd="0" presId="urn:microsoft.com/office/officeart/2005/8/layout/orgChart1"/>
    <dgm:cxn modelId="{7B9BD436-9B63-419F-9397-043F7EF0EBD1}" type="presParOf" srcId="{EE6DE007-9637-457F-8377-F280D7F0F9AC}" destId="{7C6753B4-3B53-4261-99AB-947237C5D522}" srcOrd="0" destOrd="0" presId="urn:microsoft.com/office/officeart/2005/8/layout/orgChart1"/>
    <dgm:cxn modelId="{12E7CA7A-A8DD-4E3E-BD87-B0AE77B0600F}" type="presParOf" srcId="{7C6753B4-3B53-4261-99AB-947237C5D522}" destId="{F3A23B7E-A617-46C4-9009-80F7A8932B33}" srcOrd="0" destOrd="0" presId="urn:microsoft.com/office/officeart/2005/8/layout/orgChart1"/>
    <dgm:cxn modelId="{ACBF9C5B-0A70-4678-8A6C-FF1188BEC1ED}" type="presParOf" srcId="{F3A23B7E-A617-46C4-9009-80F7A8932B33}" destId="{CB8DB9DF-1CA4-4AE3-8510-BC7C7F2E0697}" srcOrd="0" destOrd="0" presId="urn:microsoft.com/office/officeart/2005/8/layout/orgChart1"/>
    <dgm:cxn modelId="{0DFD4744-15F6-408A-8E78-9423F7D9412D}" type="presParOf" srcId="{F3A23B7E-A617-46C4-9009-80F7A8932B33}" destId="{F285A98C-5895-466A-BDDC-F5B79152E8F0}" srcOrd="1" destOrd="0" presId="urn:microsoft.com/office/officeart/2005/8/layout/orgChart1"/>
    <dgm:cxn modelId="{3672523B-8435-4979-8601-ED76AA12681B}" type="presParOf" srcId="{7C6753B4-3B53-4261-99AB-947237C5D522}" destId="{1CFE2773-5B9D-40E3-8EF9-596D9575DFFD}" srcOrd="1" destOrd="0" presId="urn:microsoft.com/office/officeart/2005/8/layout/orgChart1"/>
    <dgm:cxn modelId="{E2A76D74-2F69-42D6-9FA2-E10E1C621C96}" type="presParOf" srcId="{1CFE2773-5B9D-40E3-8EF9-596D9575DFFD}" destId="{713F8C45-0A04-4EA3-A851-104EECA4D72A}" srcOrd="0" destOrd="0" presId="urn:microsoft.com/office/officeart/2005/8/layout/orgChart1"/>
    <dgm:cxn modelId="{9AA7AFCE-8478-490A-A10A-BA06B0D67E02}" type="presParOf" srcId="{1CFE2773-5B9D-40E3-8EF9-596D9575DFFD}" destId="{CA5391A5-F7F7-439B-B770-D10A8B980EAE}" srcOrd="1" destOrd="0" presId="urn:microsoft.com/office/officeart/2005/8/layout/orgChart1"/>
    <dgm:cxn modelId="{EF5389EB-52E4-4C77-9A5E-8BE7AE410EE1}" type="presParOf" srcId="{CA5391A5-F7F7-439B-B770-D10A8B980EAE}" destId="{07CEE6E5-5A33-413A-9F31-D11ACA96B522}" srcOrd="0" destOrd="0" presId="urn:microsoft.com/office/officeart/2005/8/layout/orgChart1"/>
    <dgm:cxn modelId="{806EBB66-3A54-4C54-8DF6-7CA7F9D92E67}" type="presParOf" srcId="{07CEE6E5-5A33-413A-9F31-D11ACA96B522}" destId="{A2FB04C2-A71E-421A-809A-C08F03397F8F}" srcOrd="0" destOrd="0" presId="urn:microsoft.com/office/officeart/2005/8/layout/orgChart1"/>
    <dgm:cxn modelId="{326EA608-1EB2-45BF-9EB9-703FD69E9E15}" type="presParOf" srcId="{07CEE6E5-5A33-413A-9F31-D11ACA96B522}" destId="{52993ECD-18F5-472D-8955-1B8345A42BDD}" srcOrd="1" destOrd="0" presId="urn:microsoft.com/office/officeart/2005/8/layout/orgChart1"/>
    <dgm:cxn modelId="{0755230C-6918-4F49-98FF-97393BA49CFD}" type="presParOf" srcId="{CA5391A5-F7F7-439B-B770-D10A8B980EAE}" destId="{F6CF04FC-80B8-4BCC-A569-2B481A78CE23}" srcOrd="1" destOrd="0" presId="urn:microsoft.com/office/officeart/2005/8/layout/orgChart1"/>
    <dgm:cxn modelId="{C9E005BC-A0CD-46AD-8F2C-E962DA8DE3B3}" type="presParOf" srcId="{CA5391A5-F7F7-439B-B770-D10A8B980EAE}" destId="{695A038E-C7FE-4271-9A8C-F91807642020}" srcOrd="2" destOrd="0" presId="urn:microsoft.com/office/officeart/2005/8/layout/orgChart1"/>
    <dgm:cxn modelId="{2D8FFD32-4A98-4CDC-9995-26054CA44265}" type="presParOf" srcId="{1CFE2773-5B9D-40E3-8EF9-596D9575DFFD}" destId="{78EF765F-AEE9-40AF-8130-0230B1640E47}" srcOrd="2" destOrd="0" presId="urn:microsoft.com/office/officeart/2005/8/layout/orgChart1"/>
    <dgm:cxn modelId="{EC660639-A78F-42AB-A896-A8D2F279AE29}" type="presParOf" srcId="{1CFE2773-5B9D-40E3-8EF9-596D9575DFFD}" destId="{16357FA7-5A96-460E-88D6-340E592AD0B9}" srcOrd="3" destOrd="0" presId="urn:microsoft.com/office/officeart/2005/8/layout/orgChart1"/>
    <dgm:cxn modelId="{1601BBD8-2B07-463D-9790-23EC5E391AE8}" type="presParOf" srcId="{16357FA7-5A96-460E-88D6-340E592AD0B9}" destId="{7EB20875-F305-47EF-9B3B-943C2DE5E676}" srcOrd="0" destOrd="0" presId="urn:microsoft.com/office/officeart/2005/8/layout/orgChart1"/>
    <dgm:cxn modelId="{CF2FFAEE-C593-4D8F-B705-9CA142E0A584}" type="presParOf" srcId="{7EB20875-F305-47EF-9B3B-943C2DE5E676}" destId="{5A065064-1975-4ED6-A48E-1AA6F5C8644F}" srcOrd="0" destOrd="0" presId="urn:microsoft.com/office/officeart/2005/8/layout/orgChart1"/>
    <dgm:cxn modelId="{154A2212-8847-4325-BD40-43D467B49FC1}" type="presParOf" srcId="{7EB20875-F305-47EF-9B3B-943C2DE5E676}" destId="{188878F3-CD77-4441-AD1D-10120E457400}" srcOrd="1" destOrd="0" presId="urn:microsoft.com/office/officeart/2005/8/layout/orgChart1"/>
    <dgm:cxn modelId="{DBAC9448-26BA-4254-8B24-526394346BDA}" type="presParOf" srcId="{16357FA7-5A96-460E-88D6-340E592AD0B9}" destId="{D0FE9A75-B032-4CE5-AB6A-437D37251610}" srcOrd="1" destOrd="0" presId="urn:microsoft.com/office/officeart/2005/8/layout/orgChart1"/>
    <dgm:cxn modelId="{9E97333A-2E32-4B06-9A25-C09EA71FA753}" type="presParOf" srcId="{16357FA7-5A96-460E-88D6-340E592AD0B9}" destId="{6432557F-F649-4543-BCB8-AFEC94ABCABB}" srcOrd="2" destOrd="0" presId="urn:microsoft.com/office/officeart/2005/8/layout/orgChart1"/>
    <dgm:cxn modelId="{8F1AA591-B436-4887-9484-CF7A10DAC256}" type="presParOf" srcId="{1CFE2773-5B9D-40E3-8EF9-596D9575DFFD}" destId="{BEB80B82-90BA-4F6D-9FBE-9356E90B68DE}" srcOrd="4" destOrd="0" presId="urn:microsoft.com/office/officeart/2005/8/layout/orgChart1"/>
    <dgm:cxn modelId="{8EAD68E3-C96F-4CBB-AD98-533B5EE7E257}" type="presParOf" srcId="{1CFE2773-5B9D-40E3-8EF9-596D9575DFFD}" destId="{B87DE826-20A6-40AF-A5B1-D9511F71340B}" srcOrd="5" destOrd="0" presId="urn:microsoft.com/office/officeart/2005/8/layout/orgChart1"/>
    <dgm:cxn modelId="{573E78DB-5F8B-4B16-A82B-8F662BE4C2C1}" type="presParOf" srcId="{B87DE826-20A6-40AF-A5B1-D9511F71340B}" destId="{75D3329B-EA49-4D62-ABF2-9F6D579C17CD}" srcOrd="0" destOrd="0" presId="urn:microsoft.com/office/officeart/2005/8/layout/orgChart1"/>
    <dgm:cxn modelId="{62436EA9-2DC4-4F58-BFE1-C7EA822ABC8B}" type="presParOf" srcId="{75D3329B-EA49-4D62-ABF2-9F6D579C17CD}" destId="{E4F35235-B8C5-467C-9CEE-78C3BBCF035C}" srcOrd="0" destOrd="0" presId="urn:microsoft.com/office/officeart/2005/8/layout/orgChart1"/>
    <dgm:cxn modelId="{1EC81A7F-F1FA-404A-AAB2-272330A6A976}" type="presParOf" srcId="{75D3329B-EA49-4D62-ABF2-9F6D579C17CD}" destId="{1ADA8A18-FC31-40B2-9BE7-4B0E28E783F1}" srcOrd="1" destOrd="0" presId="urn:microsoft.com/office/officeart/2005/8/layout/orgChart1"/>
    <dgm:cxn modelId="{54D9648B-71D1-4820-AB14-17A48B07ECFF}" type="presParOf" srcId="{B87DE826-20A6-40AF-A5B1-D9511F71340B}" destId="{E75A2A19-9F6A-41BA-9ADF-C5DA38C279FB}" srcOrd="1" destOrd="0" presId="urn:microsoft.com/office/officeart/2005/8/layout/orgChart1"/>
    <dgm:cxn modelId="{15A60524-3B11-49C7-A4C3-EB5CDE2C4669}" type="presParOf" srcId="{B87DE826-20A6-40AF-A5B1-D9511F71340B}" destId="{B23A4F6D-91DF-47B7-80AD-9CF5B0CF4B1D}" srcOrd="2" destOrd="0" presId="urn:microsoft.com/office/officeart/2005/8/layout/orgChart1"/>
    <dgm:cxn modelId="{D1FC010D-6E7E-4FBD-8E6A-56FFD06165B0}" type="presParOf" srcId="{7C6753B4-3B53-4261-99AB-947237C5D522}" destId="{17B347D1-EA24-4BCD-A380-F18F4F0A1B5A}" srcOrd="2" destOrd="0" presId="urn:microsoft.com/office/officeart/2005/8/layout/orgChart1"/>
    <dgm:cxn modelId="{89A63C64-4DFD-48AD-A6F5-DB3CB065FE97}" type="presParOf" srcId="{17B347D1-EA24-4BCD-A380-F18F4F0A1B5A}" destId="{292359BA-0E7C-4B19-BA0A-18D32F8968E8}" srcOrd="0" destOrd="0" presId="urn:microsoft.com/office/officeart/2005/8/layout/orgChart1"/>
    <dgm:cxn modelId="{EF9DFF78-6557-45B4-B7D7-94D4DE2CE185}" type="presParOf" srcId="{17B347D1-EA24-4BCD-A380-F18F4F0A1B5A}" destId="{11E3D02E-D67D-4831-8862-27033A3AFBC6}" srcOrd="1" destOrd="0" presId="urn:microsoft.com/office/officeart/2005/8/layout/orgChart1"/>
    <dgm:cxn modelId="{32F8D7F4-062E-40C3-94B1-3AD4AA65137B}" type="presParOf" srcId="{11E3D02E-D67D-4831-8862-27033A3AFBC6}" destId="{9A6965EF-A114-4924-A519-E0CF2659984C}" srcOrd="0" destOrd="0" presId="urn:microsoft.com/office/officeart/2005/8/layout/orgChart1"/>
    <dgm:cxn modelId="{8DD9F7B8-5C84-4B69-9998-FE5F15B7B740}" type="presParOf" srcId="{9A6965EF-A114-4924-A519-E0CF2659984C}" destId="{DECE1C1E-39B6-4016-9A11-B603ABBB28D9}" srcOrd="0" destOrd="0" presId="urn:microsoft.com/office/officeart/2005/8/layout/orgChart1"/>
    <dgm:cxn modelId="{C56564D7-AE98-4CB2-A1DA-DA34D2D05492}" type="presParOf" srcId="{9A6965EF-A114-4924-A519-E0CF2659984C}" destId="{8510A6E5-36FA-47EF-A0BA-8E611A3E3416}" srcOrd="1" destOrd="0" presId="urn:microsoft.com/office/officeart/2005/8/layout/orgChart1"/>
    <dgm:cxn modelId="{2990E3E1-6B6A-420E-B9A8-F7DCCB6B4C11}" type="presParOf" srcId="{11E3D02E-D67D-4831-8862-27033A3AFBC6}" destId="{75EC8C72-339F-4340-9819-58F53D66ADDE}" srcOrd="1" destOrd="0" presId="urn:microsoft.com/office/officeart/2005/8/layout/orgChart1"/>
    <dgm:cxn modelId="{744595BD-514E-4A5F-AE64-C72A82B73366}" type="presParOf" srcId="{11E3D02E-D67D-4831-8862-27033A3AFBC6}" destId="{6D8ED35C-514B-47D6-9183-6C7682093A2F}" srcOrd="2" destOrd="0" presId="urn:microsoft.com/office/officeart/2005/8/layout/orgChart1"/>
  </dgm:cxnLst>
  <dgm:bg>
    <a:gradFill>
      <a:gsLst>
        <a:gs pos="0">
          <a:srgbClr val="92D050"/>
        </a:gs>
        <a:gs pos="17999">
          <a:srgbClr val="99CCFF"/>
        </a:gs>
        <a:gs pos="60000">
          <a:srgbClr val="CA9BFE"/>
        </a:gs>
        <a:gs pos="36000">
          <a:schemeClr val="accent5">
            <a:lumMod val="60000"/>
            <a:lumOff val="40000"/>
          </a:schemeClr>
        </a:gs>
        <a:gs pos="61000">
          <a:srgbClr val="CC99FF"/>
        </a:gs>
        <a:gs pos="82001">
          <a:srgbClr val="99CCFF"/>
        </a:gs>
        <a:gs pos="100000">
          <a:srgbClr val="00B050"/>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86249-F1BE-4BC7-A1FD-34C72FAB1CA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GT"/>
        </a:p>
      </dgm:t>
    </dgm:pt>
    <dgm:pt modelId="{099E9663-A9E9-499A-88B0-64AC3DA5AFA9}">
      <dgm:prSet phldrT="[Texto]"/>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rgbClr val="00B050"/>
          </a:glow>
        </a:effectLst>
      </dgm:spPr>
      <dgm:t>
        <a:bodyPr/>
        <a:lstStyle/>
        <a:p>
          <a:r>
            <a:rPr lang="en-US" dirty="0" smtClean="0">
              <a:solidFill>
                <a:schemeClr val="tx1"/>
              </a:solidFill>
              <a:latin typeface="Aharoni" panose="02010803020104030203" pitchFamily="2" charset="-79"/>
              <a:cs typeface="Aharoni" panose="02010803020104030203" pitchFamily="2" charset="-79"/>
            </a:rPr>
            <a:t>learning theory </a:t>
          </a:r>
          <a:endParaRPr lang="es-GT" dirty="0">
            <a:solidFill>
              <a:schemeClr val="tx1"/>
            </a:solidFill>
            <a:latin typeface="Aharoni" panose="02010803020104030203" pitchFamily="2" charset="-79"/>
            <a:cs typeface="Aharoni" panose="02010803020104030203" pitchFamily="2" charset="-79"/>
          </a:endParaRPr>
        </a:p>
      </dgm:t>
    </dgm:pt>
    <dgm:pt modelId="{2D4FA333-D62B-47E5-AEA6-09E5D61CD5B1}" type="parTrans" cxnId="{05E94C29-3739-477C-B92D-028BE7F5BD19}">
      <dgm:prSet/>
      <dgm:spPr/>
      <dgm:t>
        <a:bodyPr/>
        <a:lstStyle/>
        <a:p>
          <a:endParaRPr lang="es-GT"/>
        </a:p>
      </dgm:t>
    </dgm:pt>
    <dgm:pt modelId="{FE8C9571-32C9-4AA8-8E09-C32E36F84A46}" type="sibTrans" cxnId="{05E94C29-3739-477C-B92D-028BE7F5BD19}">
      <dgm:prSet/>
      <dgm:spPr/>
      <dgm:t>
        <a:bodyPr/>
        <a:lstStyle/>
        <a:p>
          <a:endParaRPr lang="es-GT"/>
        </a:p>
      </dgm:t>
    </dgm:pt>
    <dgm:pt modelId="{4BC48B76-D469-4589-9A6A-C468CA3D5AC7}" type="asst">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need to know reason that makes sense to them, for whatever they need to learn.</a:t>
          </a:r>
          <a:endParaRPr lang="es-GT" sz="1400" dirty="0">
            <a:solidFill>
              <a:schemeClr val="tx1"/>
            </a:solidFill>
            <a:latin typeface="Aharoni" panose="02010803020104030203" pitchFamily="2" charset="-79"/>
            <a:cs typeface="Aharoni" panose="02010803020104030203" pitchFamily="2" charset="-79"/>
          </a:endParaRPr>
        </a:p>
      </dgm:t>
    </dgm:pt>
    <dgm:pt modelId="{ED47DE90-20C1-4CD4-BE88-26830A0024DB}" type="parTrans" cxnId="{6C5EE81F-515E-492C-89F2-2BBE9D0D7DF4}">
      <dgm:prSet/>
      <dgm:spPr/>
      <dgm:t>
        <a:bodyPr/>
        <a:lstStyle/>
        <a:p>
          <a:endParaRPr lang="es-GT"/>
        </a:p>
      </dgm:t>
    </dgm:pt>
    <dgm:pt modelId="{55BD1121-CB4E-4108-B931-66E48BDE4C0C}" type="sibTrans" cxnId="{6C5EE81F-515E-492C-89F2-2BBE9D0D7DF4}">
      <dgm:prSet/>
      <dgm:spPr/>
      <dgm:t>
        <a:bodyPr/>
        <a:lstStyle/>
        <a:p>
          <a:endParaRPr lang="es-GT"/>
        </a:p>
      </dgm:t>
    </dgm:pt>
    <dgm:pt modelId="{D072BFDD-1511-414F-A776-FD144B706283}">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enter a learning activity with a quality and volume of experience that is a resource for their own and others’ learning.</a:t>
          </a:r>
          <a:endParaRPr lang="es-GT" sz="1400" dirty="0">
            <a:solidFill>
              <a:schemeClr val="tx1"/>
            </a:solidFill>
            <a:latin typeface="Aharoni" panose="02010803020104030203" pitchFamily="2" charset="-79"/>
            <a:cs typeface="Aharoni" panose="02010803020104030203" pitchFamily="2" charset="-79"/>
          </a:endParaRPr>
        </a:p>
      </dgm:t>
    </dgm:pt>
    <dgm:pt modelId="{18D0E20A-1130-4339-8F9E-90EEFD5FEEF1}" type="parTrans" cxnId="{27ACE57A-D86F-4826-9797-163DFF4346ED}">
      <dgm:prSet/>
      <dgm:spPr/>
      <dgm:t>
        <a:bodyPr/>
        <a:lstStyle/>
        <a:p>
          <a:endParaRPr lang="es-GT"/>
        </a:p>
      </dgm:t>
    </dgm:pt>
    <dgm:pt modelId="{9C3E7CF3-918C-4BFC-94B7-A0208B259BF7}" type="sibTrans" cxnId="{27ACE57A-D86F-4826-9797-163DFF4346ED}">
      <dgm:prSet/>
      <dgm:spPr/>
      <dgm:t>
        <a:bodyPr/>
        <a:lstStyle/>
        <a:p>
          <a:endParaRPr lang="es-GT"/>
        </a:p>
      </dgm:t>
    </dgm:pt>
    <dgm:pt modelId="{3695BC0D-E6A5-4BA8-96E7-72055B57137F}">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They are ready to learn when they experience need to know. Or be able to do, something to perform more effectively in some aspect of their life.</a:t>
          </a:r>
          <a:endParaRPr lang="es-GT" sz="1400" dirty="0">
            <a:solidFill>
              <a:schemeClr val="tx1"/>
            </a:solidFill>
            <a:latin typeface="Aharoni" panose="02010803020104030203" pitchFamily="2" charset="-79"/>
            <a:cs typeface="Aharoni" panose="02010803020104030203" pitchFamily="2" charset="-79"/>
          </a:endParaRPr>
        </a:p>
      </dgm:t>
    </dgm:pt>
    <dgm:pt modelId="{D8C09668-3A70-418B-82C6-96A0F876E244}" type="parTrans" cxnId="{14BEC0E7-5378-4386-8A88-BD207FCE0D0F}">
      <dgm:prSet/>
      <dgm:spPr/>
      <dgm:t>
        <a:bodyPr/>
        <a:lstStyle/>
        <a:p>
          <a:endParaRPr lang="es-GT"/>
        </a:p>
      </dgm:t>
    </dgm:pt>
    <dgm:pt modelId="{2DEC72C2-FC69-490B-AB6C-03D085F81645}" type="sibTrans" cxnId="{14BEC0E7-5378-4386-8A88-BD207FCE0D0F}">
      <dgm:prSet/>
      <dgm:spPr/>
      <dgm:t>
        <a:bodyPr/>
        <a:lstStyle/>
        <a:p>
          <a:endParaRPr lang="es-GT"/>
        </a:p>
      </dgm:t>
    </dgm:pt>
    <dgm:pt modelId="{CE6ED53E-F74A-4171-A47F-15651AB90BA6}">
      <dgm:prSet phldrT="[Texto]"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orientation to learning is around life situations that are task, issue- or problem-centered, for which they seek solutions.</a:t>
          </a:r>
          <a:endParaRPr lang="es-GT" sz="1400" dirty="0">
            <a:solidFill>
              <a:schemeClr val="tx1"/>
            </a:solidFill>
            <a:latin typeface="Aharoni" panose="02010803020104030203" pitchFamily="2" charset="-79"/>
            <a:cs typeface="Aharoni" panose="02010803020104030203" pitchFamily="2" charset="-79"/>
          </a:endParaRPr>
        </a:p>
      </dgm:t>
    </dgm:pt>
    <dgm:pt modelId="{3C355AE4-34C8-4826-879D-1C23483D6A62}" type="parTrans" cxnId="{A1EE6561-D14D-46AC-90DE-17608DC3056C}">
      <dgm:prSet/>
      <dgm:spPr/>
      <dgm:t>
        <a:bodyPr/>
        <a:lstStyle/>
        <a:p>
          <a:endParaRPr lang="es-GT"/>
        </a:p>
      </dgm:t>
    </dgm:pt>
    <dgm:pt modelId="{A07EC530-4017-40AA-A31B-DEE04B84C94C}" type="sibTrans" cxnId="{A1EE6561-D14D-46AC-90DE-17608DC3056C}">
      <dgm:prSet/>
      <dgm:spPr/>
      <dgm:t>
        <a:bodyPr/>
        <a:lstStyle/>
        <a:p>
          <a:endParaRPr lang="es-GT"/>
        </a:p>
      </dgm:t>
    </dgm:pt>
    <dgm:pt modelId="{406BB457-26A2-4673-AD9F-858A179848C8}" type="asst">
      <dgm:prSet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They have a deep need to be self-directing and take responsibility for themselves.</a:t>
          </a:r>
          <a:endParaRPr lang="es-GT" sz="1400" dirty="0">
            <a:solidFill>
              <a:schemeClr val="tx1"/>
            </a:solidFill>
            <a:latin typeface="Aharoni" panose="02010803020104030203" pitchFamily="2" charset="-79"/>
            <a:cs typeface="Aharoni" panose="02010803020104030203" pitchFamily="2" charset="-79"/>
          </a:endParaRPr>
        </a:p>
      </dgm:t>
    </dgm:pt>
    <dgm:pt modelId="{9302896B-FA8D-4B4A-A3A5-CB270324130C}" type="parTrans" cxnId="{081AA065-387E-4E33-ABC6-29DA8388B903}">
      <dgm:prSet/>
      <dgm:spPr/>
      <dgm:t>
        <a:bodyPr/>
        <a:lstStyle/>
        <a:p>
          <a:endParaRPr lang="es-GT"/>
        </a:p>
      </dgm:t>
    </dgm:pt>
    <dgm:pt modelId="{BD976F82-28AA-42C6-9BAE-096AFD6D7C1B}" type="sibTrans" cxnId="{081AA065-387E-4E33-ABC6-29DA8388B903}">
      <dgm:prSet/>
      <dgm:spPr/>
      <dgm:t>
        <a:bodyPr/>
        <a:lstStyle/>
        <a:p>
          <a:endParaRPr lang="es-GT"/>
        </a:p>
      </dgm:t>
    </dgm:pt>
    <dgm:pt modelId="{D6243411-A491-4698-A87A-73BF88E0F5EC}">
      <dgm:prSet custT="1"/>
      <dgm:spPr>
        <a:gradFill rotWithShape="0">
          <a:gsLst>
            <a:gs pos="0">
              <a:srgbClr val="3399FF"/>
            </a:gs>
            <a:gs pos="16000">
              <a:srgbClr val="00CCCC"/>
            </a:gs>
            <a:gs pos="47000">
              <a:srgbClr val="9999FF"/>
            </a:gs>
            <a:gs pos="60001">
              <a:schemeClr val="accent1">
                <a:lumMod val="40000"/>
                <a:lumOff val="60000"/>
              </a:schemeClr>
            </a:gs>
            <a:gs pos="71001">
              <a:schemeClr val="tx2">
                <a:lumMod val="40000"/>
                <a:lumOff val="60000"/>
              </a:schemeClr>
            </a:gs>
            <a:gs pos="81000">
              <a:srgbClr val="1170FF"/>
            </a:gs>
            <a:gs pos="100000">
              <a:schemeClr val="tx2">
                <a:lumMod val="40000"/>
                <a:lumOff val="60000"/>
              </a:schemeClr>
            </a:gs>
          </a:gsLst>
          <a:lin ang="5400000" scaled="0"/>
        </a:gradFill>
        <a:effectLst>
          <a:glow rad="127000">
            <a:srgbClr val="FFFF00"/>
          </a:glow>
        </a:effectLst>
      </dgm:spPr>
      <dgm:t>
        <a:bodyPr/>
        <a:lstStyle/>
        <a:p>
          <a:r>
            <a:rPr lang="en-US" sz="1400" dirty="0" smtClean="0">
              <a:solidFill>
                <a:schemeClr val="tx1"/>
              </a:solidFill>
              <a:latin typeface="Aharoni" panose="02010803020104030203" pitchFamily="2" charset="-79"/>
              <a:cs typeface="Aharoni" panose="02010803020104030203" pitchFamily="2" charset="-79"/>
            </a:rPr>
            <a:t>Adults are motivated much more internally that externally.</a:t>
          </a:r>
          <a:endParaRPr lang="es-GT" sz="1400" dirty="0">
            <a:solidFill>
              <a:schemeClr val="tx1"/>
            </a:solidFill>
            <a:latin typeface="Aharoni" panose="02010803020104030203" pitchFamily="2" charset="-79"/>
            <a:cs typeface="Aharoni" panose="02010803020104030203" pitchFamily="2" charset="-79"/>
          </a:endParaRPr>
        </a:p>
      </dgm:t>
    </dgm:pt>
    <dgm:pt modelId="{74F9D420-4369-4C16-B270-25A45E20977D}" type="parTrans" cxnId="{1F20B4C3-6462-4DFB-82FC-B592CB9A5FF0}">
      <dgm:prSet/>
      <dgm:spPr/>
      <dgm:t>
        <a:bodyPr/>
        <a:lstStyle/>
        <a:p>
          <a:endParaRPr lang="es-GT"/>
        </a:p>
      </dgm:t>
    </dgm:pt>
    <dgm:pt modelId="{50A66DA8-6212-4818-8295-C2337B33063C}" type="sibTrans" cxnId="{1F20B4C3-6462-4DFB-82FC-B592CB9A5FF0}">
      <dgm:prSet/>
      <dgm:spPr/>
      <dgm:t>
        <a:bodyPr/>
        <a:lstStyle/>
        <a:p>
          <a:endParaRPr lang="es-GT"/>
        </a:p>
      </dgm:t>
    </dgm:pt>
    <dgm:pt modelId="{59BEAC9A-1840-4D95-AC29-CF14CD3456E9}" type="pres">
      <dgm:prSet presAssocID="{EAD86249-F1BE-4BC7-A1FD-34C72FAB1CAC}" presName="hierChild1" presStyleCnt="0">
        <dgm:presLayoutVars>
          <dgm:orgChart val="1"/>
          <dgm:chPref val="1"/>
          <dgm:dir/>
          <dgm:animOne val="branch"/>
          <dgm:animLvl val="lvl"/>
          <dgm:resizeHandles/>
        </dgm:presLayoutVars>
      </dgm:prSet>
      <dgm:spPr/>
      <dgm:t>
        <a:bodyPr/>
        <a:lstStyle/>
        <a:p>
          <a:endParaRPr lang="es-GT"/>
        </a:p>
      </dgm:t>
    </dgm:pt>
    <dgm:pt modelId="{0FA1C32F-0BF2-4FB3-8273-9B813D84E857}" type="pres">
      <dgm:prSet presAssocID="{099E9663-A9E9-499A-88B0-64AC3DA5AFA9}" presName="hierRoot1" presStyleCnt="0">
        <dgm:presLayoutVars>
          <dgm:hierBranch val="init"/>
        </dgm:presLayoutVars>
      </dgm:prSet>
      <dgm:spPr/>
    </dgm:pt>
    <dgm:pt modelId="{76EF18B0-856E-4340-8EDD-7EA7D80E98CE}" type="pres">
      <dgm:prSet presAssocID="{099E9663-A9E9-499A-88B0-64AC3DA5AFA9}" presName="rootComposite1" presStyleCnt="0"/>
      <dgm:spPr/>
    </dgm:pt>
    <dgm:pt modelId="{3C211D5D-AF71-4C2C-A12F-83C015CC911B}" type="pres">
      <dgm:prSet presAssocID="{099E9663-A9E9-499A-88B0-64AC3DA5AFA9}" presName="rootText1" presStyleLbl="node0" presStyleIdx="0" presStyleCnt="1">
        <dgm:presLayoutVars>
          <dgm:chPref val="3"/>
        </dgm:presLayoutVars>
      </dgm:prSet>
      <dgm:spPr/>
      <dgm:t>
        <a:bodyPr/>
        <a:lstStyle/>
        <a:p>
          <a:endParaRPr lang="es-GT"/>
        </a:p>
      </dgm:t>
    </dgm:pt>
    <dgm:pt modelId="{D37BD344-4374-41E2-BA2F-947F1E05F524}" type="pres">
      <dgm:prSet presAssocID="{099E9663-A9E9-499A-88B0-64AC3DA5AFA9}" presName="rootConnector1" presStyleLbl="node1" presStyleIdx="0" presStyleCnt="0"/>
      <dgm:spPr/>
      <dgm:t>
        <a:bodyPr/>
        <a:lstStyle/>
        <a:p>
          <a:endParaRPr lang="es-GT"/>
        </a:p>
      </dgm:t>
    </dgm:pt>
    <dgm:pt modelId="{A065094E-EE1C-4094-A297-636188A1D0AE}" type="pres">
      <dgm:prSet presAssocID="{099E9663-A9E9-499A-88B0-64AC3DA5AFA9}" presName="hierChild2" presStyleCnt="0"/>
      <dgm:spPr/>
    </dgm:pt>
    <dgm:pt modelId="{A4544C4C-2E87-4895-990B-AB01E6DF0262}" type="pres">
      <dgm:prSet presAssocID="{18D0E20A-1130-4339-8F9E-90EEFD5FEEF1}" presName="Name37" presStyleLbl="parChTrans1D2" presStyleIdx="0" presStyleCnt="6"/>
      <dgm:spPr/>
      <dgm:t>
        <a:bodyPr/>
        <a:lstStyle/>
        <a:p>
          <a:endParaRPr lang="es-GT"/>
        </a:p>
      </dgm:t>
    </dgm:pt>
    <dgm:pt modelId="{F431FBDA-7D8D-43BD-BA78-2FC642DAF11E}" type="pres">
      <dgm:prSet presAssocID="{D072BFDD-1511-414F-A776-FD144B706283}" presName="hierRoot2" presStyleCnt="0">
        <dgm:presLayoutVars>
          <dgm:hierBranch val="init"/>
        </dgm:presLayoutVars>
      </dgm:prSet>
      <dgm:spPr/>
    </dgm:pt>
    <dgm:pt modelId="{DEAAED24-3551-48E3-94D5-07FDBB7BD3B9}" type="pres">
      <dgm:prSet presAssocID="{D072BFDD-1511-414F-A776-FD144B706283}" presName="rootComposite" presStyleCnt="0"/>
      <dgm:spPr/>
    </dgm:pt>
    <dgm:pt modelId="{B3F273B8-3151-4267-AC6C-4901BAE6F38D}" type="pres">
      <dgm:prSet presAssocID="{D072BFDD-1511-414F-A776-FD144B706283}" presName="rootText" presStyleLbl="node2" presStyleIdx="0" presStyleCnt="4" custScaleX="104866" custScaleY="153560">
        <dgm:presLayoutVars>
          <dgm:chPref val="3"/>
        </dgm:presLayoutVars>
      </dgm:prSet>
      <dgm:spPr/>
      <dgm:t>
        <a:bodyPr/>
        <a:lstStyle/>
        <a:p>
          <a:endParaRPr lang="es-GT"/>
        </a:p>
      </dgm:t>
    </dgm:pt>
    <dgm:pt modelId="{0A886C2D-3B41-4262-B8C1-3F11846826C4}" type="pres">
      <dgm:prSet presAssocID="{D072BFDD-1511-414F-A776-FD144B706283}" presName="rootConnector" presStyleLbl="node2" presStyleIdx="0" presStyleCnt="4"/>
      <dgm:spPr/>
      <dgm:t>
        <a:bodyPr/>
        <a:lstStyle/>
        <a:p>
          <a:endParaRPr lang="es-GT"/>
        </a:p>
      </dgm:t>
    </dgm:pt>
    <dgm:pt modelId="{31C251F6-E608-4E6D-92C5-4DA2AB7B50A8}" type="pres">
      <dgm:prSet presAssocID="{D072BFDD-1511-414F-A776-FD144B706283}" presName="hierChild4" presStyleCnt="0"/>
      <dgm:spPr/>
    </dgm:pt>
    <dgm:pt modelId="{EB881982-6EB3-4835-A542-7E236CBB93B5}" type="pres">
      <dgm:prSet presAssocID="{D072BFDD-1511-414F-A776-FD144B706283}" presName="hierChild5" presStyleCnt="0"/>
      <dgm:spPr/>
    </dgm:pt>
    <dgm:pt modelId="{5821E7E4-9254-4C7C-A76C-2286F6B7A81C}" type="pres">
      <dgm:prSet presAssocID="{D8C09668-3A70-418B-82C6-96A0F876E244}" presName="Name37" presStyleLbl="parChTrans1D2" presStyleIdx="1" presStyleCnt="6"/>
      <dgm:spPr/>
      <dgm:t>
        <a:bodyPr/>
        <a:lstStyle/>
        <a:p>
          <a:endParaRPr lang="es-GT"/>
        </a:p>
      </dgm:t>
    </dgm:pt>
    <dgm:pt modelId="{416D6038-09D3-499E-A85B-8E9EBCF407BD}" type="pres">
      <dgm:prSet presAssocID="{3695BC0D-E6A5-4BA8-96E7-72055B57137F}" presName="hierRoot2" presStyleCnt="0">
        <dgm:presLayoutVars>
          <dgm:hierBranch val="init"/>
        </dgm:presLayoutVars>
      </dgm:prSet>
      <dgm:spPr/>
    </dgm:pt>
    <dgm:pt modelId="{8A6C1120-1F45-46A6-8A30-C5D25C1CF4E4}" type="pres">
      <dgm:prSet presAssocID="{3695BC0D-E6A5-4BA8-96E7-72055B57137F}" presName="rootComposite" presStyleCnt="0"/>
      <dgm:spPr/>
    </dgm:pt>
    <dgm:pt modelId="{C7AC0D0D-5236-4A86-828D-4CD83621EEB3}" type="pres">
      <dgm:prSet presAssocID="{3695BC0D-E6A5-4BA8-96E7-72055B57137F}" presName="rootText" presStyleLbl="node2" presStyleIdx="1" presStyleCnt="4" custScaleX="110740" custScaleY="153619">
        <dgm:presLayoutVars>
          <dgm:chPref val="3"/>
        </dgm:presLayoutVars>
      </dgm:prSet>
      <dgm:spPr/>
      <dgm:t>
        <a:bodyPr/>
        <a:lstStyle/>
        <a:p>
          <a:endParaRPr lang="es-GT"/>
        </a:p>
      </dgm:t>
    </dgm:pt>
    <dgm:pt modelId="{0ABD9EC9-5F53-4032-9D1E-F43E4AF1311A}" type="pres">
      <dgm:prSet presAssocID="{3695BC0D-E6A5-4BA8-96E7-72055B57137F}" presName="rootConnector" presStyleLbl="node2" presStyleIdx="1" presStyleCnt="4"/>
      <dgm:spPr/>
      <dgm:t>
        <a:bodyPr/>
        <a:lstStyle/>
        <a:p>
          <a:endParaRPr lang="es-GT"/>
        </a:p>
      </dgm:t>
    </dgm:pt>
    <dgm:pt modelId="{CE6D6C84-5520-4EA0-8F93-C229EDBF9019}" type="pres">
      <dgm:prSet presAssocID="{3695BC0D-E6A5-4BA8-96E7-72055B57137F}" presName="hierChild4" presStyleCnt="0"/>
      <dgm:spPr/>
    </dgm:pt>
    <dgm:pt modelId="{549E2342-BF53-4BCF-BB6D-6F6C1538E37B}" type="pres">
      <dgm:prSet presAssocID="{3695BC0D-E6A5-4BA8-96E7-72055B57137F}" presName="hierChild5" presStyleCnt="0"/>
      <dgm:spPr/>
    </dgm:pt>
    <dgm:pt modelId="{B0EB569C-46F8-48C7-822C-D477F76E8EF7}" type="pres">
      <dgm:prSet presAssocID="{3C355AE4-34C8-4826-879D-1C23483D6A62}" presName="Name37" presStyleLbl="parChTrans1D2" presStyleIdx="2" presStyleCnt="6"/>
      <dgm:spPr/>
      <dgm:t>
        <a:bodyPr/>
        <a:lstStyle/>
        <a:p>
          <a:endParaRPr lang="es-GT"/>
        </a:p>
      </dgm:t>
    </dgm:pt>
    <dgm:pt modelId="{F2ABB546-3716-407E-9DE9-104BA350A539}" type="pres">
      <dgm:prSet presAssocID="{CE6ED53E-F74A-4171-A47F-15651AB90BA6}" presName="hierRoot2" presStyleCnt="0">
        <dgm:presLayoutVars>
          <dgm:hierBranch val="init"/>
        </dgm:presLayoutVars>
      </dgm:prSet>
      <dgm:spPr/>
    </dgm:pt>
    <dgm:pt modelId="{E638D779-48F8-42EE-B6E2-1950D6683739}" type="pres">
      <dgm:prSet presAssocID="{CE6ED53E-F74A-4171-A47F-15651AB90BA6}" presName="rootComposite" presStyleCnt="0"/>
      <dgm:spPr/>
    </dgm:pt>
    <dgm:pt modelId="{C722DD94-2387-4638-AC71-7EA0398F00FA}" type="pres">
      <dgm:prSet presAssocID="{CE6ED53E-F74A-4171-A47F-15651AB90BA6}" presName="rootText" presStyleLbl="node2" presStyleIdx="2" presStyleCnt="4" custScaleY="168497">
        <dgm:presLayoutVars>
          <dgm:chPref val="3"/>
        </dgm:presLayoutVars>
      </dgm:prSet>
      <dgm:spPr/>
      <dgm:t>
        <a:bodyPr/>
        <a:lstStyle/>
        <a:p>
          <a:endParaRPr lang="es-GT"/>
        </a:p>
      </dgm:t>
    </dgm:pt>
    <dgm:pt modelId="{B748EAFF-9064-472B-9E05-2092BE430605}" type="pres">
      <dgm:prSet presAssocID="{CE6ED53E-F74A-4171-A47F-15651AB90BA6}" presName="rootConnector" presStyleLbl="node2" presStyleIdx="2" presStyleCnt="4"/>
      <dgm:spPr/>
      <dgm:t>
        <a:bodyPr/>
        <a:lstStyle/>
        <a:p>
          <a:endParaRPr lang="es-GT"/>
        </a:p>
      </dgm:t>
    </dgm:pt>
    <dgm:pt modelId="{7787BE10-8CD5-43F6-AAFD-883BC0FBB242}" type="pres">
      <dgm:prSet presAssocID="{CE6ED53E-F74A-4171-A47F-15651AB90BA6}" presName="hierChild4" presStyleCnt="0"/>
      <dgm:spPr/>
    </dgm:pt>
    <dgm:pt modelId="{89B5B922-3A17-4222-A9C3-7D0AFA29C6CE}" type="pres">
      <dgm:prSet presAssocID="{CE6ED53E-F74A-4171-A47F-15651AB90BA6}" presName="hierChild5" presStyleCnt="0"/>
      <dgm:spPr/>
    </dgm:pt>
    <dgm:pt modelId="{F74DC678-CF6D-463F-83D6-F7EAEA496F1A}" type="pres">
      <dgm:prSet presAssocID="{74F9D420-4369-4C16-B270-25A45E20977D}" presName="Name37" presStyleLbl="parChTrans1D2" presStyleIdx="3" presStyleCnt="6"/>
      <dgm:spPr/>
      <dgm:t>
        <a:bodyPr/>
        <a:lstStyle/>
        <a:p>
          <a:endParaRPr lang="es-GT"/>
        </a:p>
      </dgm:t>
    </dgm:pt>
    <dgm:pt modelId="{F9F10CF9-5ACD-4CF6-9ADD-C5D603DDF7C1}" type="pres">
      <dgm:prSet presAssocID="{D6243411-A491-4698-A87A-73BF88E0F5EC}" presName="hierRoot2" presStyleCnt="0">
        <dgm:presLayoutVars>
          <dgm:hierBranch val="init"/>
        </dgm:presLayoutVars>
      </dgm:prSet>
      <dgm:spPr/>
    </dgm:pt>
    <dgm:pt modelId="{C53464E2-7B86-4799-ABEF-7E56E9D22788}" type="pres">
      <dgm:prSet presAssocID="{D6243411-A491-4698-A87A-73BF88E0F5EC}" presName="rootComposite" presStyleCnt="0"/>
      <dgm:spPr/>
    </dgm:pt>
    <dgm:pt modelId="{D04A33A0-2B27-4840-B8E5-14A9CED6839C}" type="pres">
      <dgm:prSet presAssocID="{D6243411-A491-4698-A87A-73BF88E0F5EC}" presName="rootText" presStyleLbl="node2" presStyleIdx="3" presStyleCnt="4">
        <dgm:presLayoutVars>
          <dgm:chPref val="3"/>
        </dgm:presLayoutVars>
      </dgm:prSet>
      <dgm:spPr/>
      <dgm:t>
        <a:bodyPr/>
        <a:lstStyle/>
        <a:p>
          <a:endParaRPr lang="es-GT"/>
        </a:p>
      </dgm:t>
    </dgm:pt>
    <dgm:pt modelId="{0D8A6D16-5E7E-490A-A96C-63DA41E3923A}" type="pres">
      <dgm:prSet presAssocID="{D6243411-A491-4698-A87A-73BF88E0F5EC}" presName="rootConnector" presStyleLbl="node2" presStyleIdx="3" presStyleCnt="4"/>
      <dgm:spPr/>
      <dgm:t>
        <a:bodyPr/>
        <a:lstStyle/>
        <a:p>
          <a:endParaRPr lang="es-GT"/>
        </a:p>
      </dgm:t>
    </dgm:pt>
    <dgm:pt modelId="{549EC639-CFBA-4F51-B33F-976E52E80280}" type="pres">
      <dgm:prSet presAssocID="{D6243411-A491-4698-A87A-73BF88E0F5EC}" presName="hierChild4" presStyleCnt="0"/>
      <dgm:spPr/>
    </dgm:pt>
    <dgm:pt modelId="{A86BF7FA-5753-44E2-AB3C-F43A80A6FEE5}" type="pres">
      <dgm:prSet presAssocID="{D6243411-A491-4698-A87A-73BF88E0F5EC}" presName="hierChild5" presStyleCnt="0"/>
      <dgm:spPr/>
    </dgm:pt>
    <dgm:pt modelId="{2EB1A913-F92D-408C-AB81-4CFB1921CAD0}" type="pres">
      <dgm:prSet presAssocID="{099E9663-A9E9-499A-88B0-64AC3DA5AFA9}" presName="hierChild3" presStyleCnt="0"/>
      <dgm:spPr/>
    </dgm:pt>
    <dgm:pt modelId="{240907A4-A68A-49A7-84FF-A9EBEE8914F2}" type="pres">
      <dgm:prSet presAssocID="{ED47DE90-20C1-4CD4-BE88-26830A0024DB}" presName="Name111" presStyleLbl="parChTrans1D2" presStyleIdx="4" presStyleCnt="6"/>
      <dgm:spPr/>
      <dgm:t>
        <a:bodyPr/>
        <a:lstStyle/>
        <a:p>
          <a:endParaRPr lang="es-GT"/>
        </a:p>
      </dgm:t>
    </dgm:pt>
    <dgm:pt modelId="{5DD4789C-B866-4452-B681-01FEEF25EF86}" type="pres">
      <dgm:prSet presAssocID="{4BC48B76-D469-4589-9A6A-C468CA3D5AC7}" presName="hierRoot3" presStyleCnt="0">
        <dgm:presLayoutVars>
          <dgm:hierBranch val="init"/>
        </dgm:presLayoutVars>
      </dgm:prSet>
      <dgm:spPr/>
    </dgm:pt>
    <dgm:pt modelId="{800CEB3E-5931-4435-8CD0-0CA0BBB0DB92}" type="pres">
      <dgm:prSet presAssocID="{4BC48B76-D469-4589-9A6A-C468CA3D5AC7}" presName="rootComposite3" presStyleCnt="0"/>
      <dgm:spPr/>
    </dgm:pt>
    <dgm:pt modelId="{0F98D29E-D9A6-474A-A9B0-F8E7BE7222C2}" type="pres">
      <dgm:prSet presAssocID="{4BC48B76-D469-4589-9A6A-C468CA3D5AC7}" presName="rootText3" presStyleLbl="asst1" presStyleIdx="0" presStyleCnt="2">
        <dgm:presLayoutVars>
          <dgm:chPref val="3"/>
        </dgm:presLayoutVars>
      </dgm:prSet>
      <dgm:spPr/>
      <dgm:t>
        <a:bodyPr/>
        <a:lstStyle/>
        <a:p>
          <a:endParaRPr lang="es-GT"/>
        </a:p>
      </dgm:t>
    </dgm:pt>
    <dgm:pt modelId="{E15317CC-F3FB-4C5E-927E-B202D391110C}" type="pres">
      <dgm:prSet presAssocID="{4BC48B76-D469-4589-9A6A-C468CA3D5AC7}" presName="rootConnector3" presStyleLbl="asst1" presStyleIdx="0" presStyleCnt="2"/>
      <dgm:spPr/>
      <dgm:t>
        <a:bodyPr/>
        <a:lstStyle/>
        <a:p>
          <a:endParaRPr lang="es-GT"/>
        </a:p>
      </dgm:t>
    </dgm:pt>
    <dgm:pt modelId="{2CFE8315-2EAA-47B4-A77C-6D7FDBC858F6}" type="pres">
      <dgm:prSet presAssocID="{4BC48B76-D469-4589-9A6A-C468CA3D5AC7}" presName="hierChild6" presStyleCnt="0"/>
      <dgm:spPr/>
    </dgm:pt>
    <dgm:pt modelId="{DF49D7EE-E611-4482-A0A1-64C33BAD4587}" type="pres">
      <dgm:prSet presAssocID="{4BC48B76-D469-4589-9A6A-C468CA3D5AC7}" presName="hierChild7" presStyleCnt="0"/>
      <dgm:spPr/>
    </dgm:pt>
    <dgm:pt modelId="{952C3B02-53D9-4D76-BC5D-A21F5AA8E557}" type="pres">
      <dgm:prSet presAssocID="{9302896B-FA8D-4B4A-A3A5-CB270324130C}" presName="Name111" presStyleLbl="parChTrans1D2" presStyleIdx="5" presStyleCnt="6"/>
      <dgm:spPr/>
      <dgm:t>
        <a:bodyPr/>
        <a:lstStyle/>
        <a:p>
          <a:endParaRPr lang="es-GT"/>
        </a:p>
      </dgm:t>
    </dgm:pt>
    <dgm:pt modelId="{8791641A-B62A-40FE-AC16-98FC546C424F}" type="pres">
      <dgm:prSet presAssocID="{406BB457-26A2-4673-AD9F-858A179848C8}" presName="hierRoot3" presStyleCnt="0">
        <dgm:presLayoutVars>
          <dgm:hierBranch val="init"/>
        </dgm:presLayoutVars>
      </dgm:prSet>
      <dgm:spPr/>
    </dgm:pt>
    <dgm:pt modelId="{6A2C2BB6-FB8A-4AAE-BB2C-86C6E43555BD}" type="pres">
      <dgm:prSet presAssocID="{406BB457-26A2-4673-AD9F-858A179848C8}" presName="rootComposite3" presStyleCnt="0"/>
      <dgm:spPr/>
    </dgm:pt>
    <dgm:pt modelId="{996C8BB5-0F09-416B-9A79-4936EF587F52}" type="pres">
      <dgm:prSet presAssocID="{406BB457-26A2-4673-AD9F-858A179848C8}" presName="rootText3" presStyleLbl="asst1" presStyleIdx="1" presStyleCnt="2">
        <dgm:presLayoutVars>
          <dgm:chPref val="3"/>
        </dgm:presLayoutVars>
      </dgm:prSet>
      <dgm:spPr/>
      <dgm:t>
        <a:bodyPr/>
        <a:lstStyle/>
        <a:p>
          <a:endParaRPr lang="es-GT"/>
        </a:p>
      </dgm:t>
    </dgm:pt>
    <dgm:pt modelId="{CC47622A-6AF8-42DF-83B5-221732CB3597}" type="pres">
      <dgm:prSet presAssocID="{406BB457-26A2-4673-AD9F-858A179848C8}" presName="rootConnector3" presStyleLbl="asst1" presStyleIdx="1" presStyleCnt="2"/>
      <dgm:spPr/>
      <dgm:t>
        <a:bodyPr/>
        <a:lstStyle/>
        <a:p>
          <a:endParaRPr lang="es-GT"/>
        </a:p>
      </dgm:t>
    </dgm:pt>
    <dgm:pt modelId="{04742527-5969-4847-BD62-BFDEBEAF5288}" type="pres">
      <dgm:prSet presAssocID="{406BB457-26A2-4673-AD9F-858A179848C8}" presName="hierChild6" presStyleCnt="0"/>
      <dgm:spPr/>
    </dgm:pt>
    <dgm:pt modelId="{B86FCD2C-F9F9-4E04-880F-E6B6A941E6AA}" type="pres">
      <dgm:prSet presAssocID="{406BB457-26A2-4673-AD9F-858A179848C8}" presName="hierChild7" presStyleCnt="0"/>
      <dgm:spPr/>
    </dgm:pt>
  </dgm:ptLst>
  <dgm:cxnLst>
    <dgm:cxn modelId="{2AB93BB5-0B5F-47C8-8131-C19B0DE44FC2}" type="presOf" srcId="{3C355AE4-34C8-4826-879D-1C23483D6A62}" destId="{B0EB569C-46F8-48C7-822C-D477F76E8EF7}" srcOrd="0" destOrd="0" presId="urn:microsoft.com/office/officeart/2005/8/layout/orgChart1"/>
    <dgm:cxn modelId="{14BEC0E7-5378-4386-8A88-BD207FCE0D0F}" srcId="{099E9663-A9E9-499A-88B0-64AC3DA5AFA9}" destId="{3695BC0D-E6A5-4BA8-96E7-72055B57137F}" srcOrd="3" destOrd="0" parTransId="{D8C09668-3A70-418B-82C6-96A0F876E244}" sibTransId="{2DEC72C2-FC69-490B-AB6C-03D085F81645}"/>
    <dgm:cxn modelId="{CD01E1D8-28AB-40B0-9163-49768CBCC9FC}" type="presOf" srcId="{9302896B-FA8D-4B4A-A3A5-CB270324130C}" destId="{952C3B02-53D9-4D76-BC5D-A21F5AA8E557}" srcOrd="0" destOrd="0" presId="urn:microsoft.com/office/officeart/2005/8/layout/orgChart1"/>
    <dgm:cxn modelId="{8CE44E7A-D4E6-4085-8EF3-14F018FB21AD}" type="presOf" srcId="{CE6ED53E-F74A-4171-A47F-15651AB90BA6}" destId="{C722DD94-2387-4638-AC71-7EA0398F00FA}" srcOrd="0" destOrd="0" presId="urn:microsoft.com/office/officeart/2005/8/layout/orgChart1"/>
    <dgm:cxn modelId="{73BC6ACC-4C0A-41A9-90E9-EE618843AFF6}" type="presOf" srcId="{4BC48B76-D469-4589-9A6A-C468CA3D5AC7}" destId="{0F98D29E-D9A6-474A-A9B0-F8E7BE7222C2}" srcOrd="0" destOrd="0" presId="urn:microsoft.com/office/officeart/2005/8/layout/orgChart1"/>
    <dgm:cxn modelId="{ED1B2A79-96C3-41A7-82D4-90A9B7C8E365}" type="presOf" srcId="{ED47DE90-20C1-4CD4-BE88-26830A0024DB}" destId="{240907A4-A68A-49A7-84FF-A9EBEE8914F2}" srcOrd="0" destOrd="0" presId="urn:microsoft.com/office/officeart/2005/8/layout/orgChart1"/>
    <dgm:cxn modelId="{BB005BBA-E496-44B1-9354-D90C472DE917}" type="presOf" srcId="{3695BC0D-E6A5-4BA8-96E7-72055B57137F}" destId="{C7AC0D0D-5236-4A86-828D-4CD83621EEB3}" srcOrd="0" destOrd="0" presId="urn:microsoft.com/office/officeart/2005/8/layout/orgChart1"/>
    <dgm:cxn modelId="{C80C864E-5050-4E1D-8B71-4BFFE7083132}" type="presOf" srcId="{CE6ED53E-F74A-4171-A47F-15651AB90BA6}" destId="{B748EAFF-9064-472B-9E05-2092BE430605}" srcOrd="1" destOrd="0" presId="urn:microsoft.com/office/officeart/2005/8/layout/orgChart1"/>
    <dgm:cxn modelId="{A1EE6561-D14D-46AC-90DE-17608DC3056C}" srcId="{099E9663-A9E9-499A-88B0-64AC3DA5AFA9}" destId="{CE6ED53E-F74A-4171-A47F-15651AB90BA6}" srcOrd="4" destOrd="0" parTransId="{3C355AE4-34C8-4826-879D-1C23483D6A62}" sibTransId="{A07EC530-4017-40AA-A31B-DEE04B84C94C}"/>
    <dgm:cxn modelId="{6C5EE81F-515E-492C-89F2-2BBE9D0D7DF4}" srcId="{099E9663-A9E9-499A-88B0-64AC3DA5AFA9}" destId="{4BC48B76-D469-4589-9A6A-C468CA3D5AC7}" srcOrd="0" destOrd="0" parTransId="{ED47DE90-20C1-4CD4-BE88-26830A0024DB}" sibTransId="{55BD1121-CB4E-4108-B931-66E48BDE4C0C}"/>
    <dgm:cxn modelId="{A485C78C-9BE5-415B-9DEF-AEFA26F8F3A6}" type="presOf" srcId="{406BB457-26A2-4673-AD9F-858A179848C8}" destId="{996C8BB5-0F09-416B-9A79-4936EF587F52}" srcOrd="0" destOrd="0" presId="urn:microsoft.com/office/officeart/2005/8/layout/orgChart1"/>
    <dgm:cxn modelId="{05E94C29-3739-477C-B92D-028BE7F5BD19}" srcId="{EAD86249-F1BE-4BC7-A1FD-34C72FAB1CAC}" destId="{099E9663-A9E9-499A-88B0-64AC3DA5AFA9}" srcOrd="0" destOrd="0" parTransId="{2D4FA333-D62B-47E5-AEA6-09E5D61CD5B1}" sibTransId="{FE8C9571-32C9-4AA8-8E09-C32E36F84A46}"/>
    <dgm:cxn modelId="{EED74725-AB46-4679-AB89-1EB53A569850}" type="presOf" srcId="{099E9663-A9E9-499A-88B0-64AC3DA5AFA9}" destId="{3C211D5D-AF71-4C2C-A12F-83C015CC911B}" srcOrd="0" destOrd="0" presId="urn:microsoft.com/office/officeart/2005/8/layout/orgChart1"/>
    <dgm:cxn modelId="{5E42F0B5-271E-40DF-AEAB-A916A956FC57}" type="presOf" srcId="{D072BFDD-1511-414F-A776-FD144B706283}" destId="{0A886C2D-3B41-4262-B8C1-3F11846826C4}" srcOrd="1" destOrd="0" presId="urn:microsoft.com/office/officeart/2005/8/layout/orgChart1"/>
    <dgm:cxn modelId="{27ACE57A-D86F-4826-9797-163DFF4346ED}" srcId="{099E9663-A9E9-499A-88B0-64AC3DA5AFA9}" destId="{D072BFDD-1511-414F-A776-FD144B706283}" srcOrd="2" destOrd="0" parTransId="{18D0E20A-1130-4339-8F9E-90EEFD5FEEF1}" sibTransId="{9C3E7CF3-918C-4BFC-94B7-A0208B259BF7}"/>
    <dgm:cxn modelId="{081AA065-387E-4E33-ABC6-29DA8388B903}" srcId="{099E9663-A9E9-499A-88B0-64AC3DA5AFA9}" destId="{406BB457-26A2-4673-AD9F-858A179848C8}" srcOrd="1" destOrd="0" parTransId="{9302896B-FA8D-4B4A-A3A5-CB270324130C}" sibTransId="{BD976F82-28AA-42C6-9BAE-096AFD6D7C1B}"/>
    <dgm:cxn modelId="{539BA45E-4FDE-4A82-AE46-33A02B7E85C1}" type="presOf" srcId="{EAD86249-F1BE-4BC7-A1FD-34C72FAB1CAC}" destId="{59BEAC9A-1840-4D95-AC29-CF14CD3456E9}" srcOrd="0" destOrd="0" presId="urn:microsoft.com/office/officeart/2005/8/layout/orgChart1"/>
    <dgm:cxn modelId="{403F5A9E-091D-44FB-BCDB-4770FA1B2438}" type="presOf" srcId="{D072BFDD-1511-414F-A776-FD144B706283}" destId="{B3F273B8-3151-4267-AC6C-4901BAE6F38D}" srcOrd="0" destOrd="0" presId="urn:microsoft.com/office/officeart/2005/8/layout/orgChart1"/>
    <dgm:cxn modelId="{F9C41ACC-5FE9-4AB1-A969-9338271C886C}" type="presOf" srcId="{406BB457-26A2-4673-AD9F-858A179848C8}" destId="{CC47622A-6AF8-42DF-83B5-221732CB3597}" srcOrd="1" destOrd="0" presId="urn:microsoft.com/office/officeart/2005/8/layout/orgChart1"/>
    <dgm:cxn modelId="{CB01908A-8C0D-436A-BE85-E9FF31A1C570}" type="presOf" srcId="{74F9D420-4369-4C16-B270-25A45E20977D}" destId="{F74DC678-CF6D-463F-83D6-F7EAEA496F1A}" srcOrd="0" destOrd="0" presId="urn:microsoft.com/office/officeart/2005/8/layout/orgChart1"/>
    <dgm:cxn modelId="{1F20B4C3-6462-4DFB-82FC-B592CB9A5FF0}" srcId="{099E9663-A9E9-499A-88B0-64AC3DA5AFA9}" destId="{D6243411-A491-4698-A87A-73BF88E0F5EC}" srcOrd="5" destOrd="0" parTransId="{74F9D420-4369-4C16-B270-25A45E20977D}" sibTransId="{50A66DA8-6212-4818-8295-C2337B33063C}"/>
    <dgm:cxn modelId="{44799D96-B3BC-4985-A247-FE7364142945}" type="presOf" srcId="{D8C09668-3A70-418B-82C6-96A0F876E244}" destId="{5821E7E4-9254-4C7C-A76C-2286F6B7A81C}" srcOrd="0" destOrd="0" presId="urn:microsoft.com/office/officeart/2005/8/layout/orgChart1"/>
    <dgm:cxn modelId="{D3945D41-C7F5-4A8B-9D84-339BBB3B653C}" type="presOf" srcId="{4BC48B76-D469-4589-9A6A-C468CA3D5AC7}" destId="{E15317CC-F3FB-4C5E-927E-B202D391110C}" srcOrd="1" destOrd="0" presId="urn:microsoft.com/office/officeart/2005/8/layout/orgChart1"/>
    <dgm:cxn modelId="{E0929CA1-9CBA-424E-9DCF-7629DDB22184}" type="presOf" srcId="{D6243411-A491-4698-A87A-73BF88E0F5EC}" destId="{0D8A6D16-5E7E-490A-A96C-63DA41E3923A}" srcOrd="1" destOrd="0" presId="urn:microsoft.com/office/officeart/2005/8/layout/orgChart1"/>
    <dgm:cxn modelId="{830D3778-655E-4E83-BB7A-6C436CACFA9C}" type="presOf" srcId="{099E9663-A9E9-499A-88B0-64AC3DA5AFA9}" destId="{D37BD344-4374-41E2-BA2F-947F1E05F524}" srcOrd="1" destOrd="0" presId="urn:microsoft.com/office/officeart/2005/8/layout/orgChart1"/>
    <dgm:cxn modelId="{123FE1A9-3235-4F4C-9FAA-AED76FE2254C}" type="presOf" srcId="{D6243411-A491-4698-A87A-73BF88E0F5EC}" destId="{D04A33A0-2B27-4840-B8E5-14A9CED6839C}" srcOrd="0" destOrd="0" presId="urn:microsoft.com/office/officeart/2005/8/layout/orgChart1"/>
    <dgm:cxn modelId="{3E0111F5-17B0-4241-B8FD-58A5319F5526}" type="presOf" srcId="{18D0E20A-1130-4339-8F9E-90EEFD5FEEF1}" destId="{A4544C4C-2E87-4895-990B-AB01E6DF0262}" srcOrd="0" destOrd="0" presId="urn:microsoft.com/office/officeart/2005/8/layout/orgChart1"/>
    <dgm:cxn modelId="{F87B9DA8-A4C8-497C-A506-CFD109C9D34E}" type="presOf" srcId="{3695BC0D-E6A5-4BA8-96E7-72055B57137F}" destId="{0ABD9EC9-5F53-4032-9D1E-F43E4AF1311A}" srcOrd="1" destOrd="0" presId="urn:microsoft.com/office/officeart/2005/8/layout/orgChart1"/>
    <dgm:cxn modelId="{B3FB3A9C-FFF7-4554-BD27-5E388FC49094}" type="presParOf" srcId="{59BEAC9A-1840-4D95-AC29-CF14CD3456E9}" destId="{0FA1C32F-0BF2-4FB3-8273-9B813D84E857}" srcOrd="0" destOrd="0" presId="urn:microsoft.com/office/officeart/2005/8/layout/orgChart1"/>
    <dgm:cxn modelId="{7D48ED60-4763-4CE4-9278-942C9158ECF2}" type="presParOf" srcId="{0FA1C32F-0BF2-4FB3-8273-9B813D84E857}" destId="{76EF18B0-856E-4340-8EDD-7EA7D80E98CE}" srcOrd="0" destOrd="0" presId="urn:microsoft.com/office/officeart/2005/8/layout/orgChart1"/>
    <dgm:cxn modelId="{D8EE35A9-8B35-4776-AD55-6B60D43B4C18}" type="presParOf" srcId="{76EF18B0-856E-4340-8EDD-7EA7D80E98CE}" destId="{3C211D5D-AF71-4C2C-A12F-83C015CC911B}" srcOrd="0" destOrd="0" presId="urn:microsoft.com/office/officeart/2005/8/layout/orgChart1"/>
    <dgm:cxn modelId="{61F46E58-26D7-4548-935D-8C9E0BA155AB}" type="presParOf" srcId="{76EF18B0-856E-4340-8EDD-7EA7D80E98CE}" destId="{D37BD344-4374-41E2-BA2F-947F1E05F524}" srcOrd="1" destOrd="0" presId="urn:microsoft.com/office/officeart/2005/8/layout/orgChart1"/>
    <dgm:cxn modelId="{096DC055-81C2-40A3-9D3E-67D479C93ACA}" type="presParOf" srcId="{0FA1C32F-0BF2-4FB3-8273-9B813D84E857}" destId="{A065094E-EE1C-4094-A297-636188A1D0AE}" srcOrd="1" destOrd="0" presId="urn:microsoft.com/office/officeart/2005/8/layout/orgChart1"/>
    <dgm:cxn modelId="{D06BC8CA-8E56-4E5E-A98E-9BF05597F7A8}" type="presParOf" srcId="{A065094E-EE1C-4094-A297-636188A1D0AE}" destId="{A4544C4C-2E87-4895-990B-AB01E6DF0262}" srcOrd="0" destOrd="0" presId="urn:microsoft.com/office/officeart/2005/8/layout/orgChart1"/>
    <dgm:cxn modelId="{596AF518-573D-4136-BFE3-C32A75D6A803}" type="presParOf" srcId="{A065094E-EE1C-4094-A297-636188A1D0AE}" destId="{F431FBDA-7D8D-43BD-BA78-2FC642DAF11E}" srcOrd="1" destOrd="0" presId="urn:microsoft.com/office/officeart/2005/8/layout/orgChart1"/>
    <dgm:cxn modelId="{E41C29D0-963D-4401-9734-045FDB020E40}" type="presParOf" srcId="{F431FBDA-7D8D-43BD-BA78-2FC642DAF11E}" destId="{DEAAED24-3551-48E3-94D5-07FDBB7BD3B9}" srcOrd="0" destOrd="0" presId="urn:microsoft.com/office/officeart/2005/8/layout/orgChart1"/>
    <dgm:cxn modelId="{8D039B63-025D-41FC-8B14-97CE53122BF9}" type="presParOf" srcId="{DEAAED24-3551-48E3-94D5-07FDBB7BD3B9}" destId="{B3F273B8-3151-4267-AC6C-4901BAE6F38D}" srcOrd="0" destOrd="0" presId="urn:microsoft.com/office/officeart/2005/8/layout/orgChart1"/>
    <dgm:cxn modelId="{ECEEBD31-BBC3-4CDA-98F8-5213A5876A55}" type="presParOf" srcId="{DEAAED24-3551-48E3-94D5-07FDBB7BD3B9}" destId="{0A886C2D-3B41-4262-B8C1-3F11846826C4}" srcOrd="1" destOrd="0" presId="urn:microsoft.com/office/officeart/2005/8/layout/orgChart1"/>
    <dgm:cxn modelId="{E248B348-E0B0-46B4-B523-95AC3678B728}" type="presParOf" srcId="{F431FBDA-7D8D-43BD-BA78-2FC642DAF11E}" destId="{31C251F6-E608-4E6D-92C5-4DA2AB7B50A8}" srcOrd="1" destOrd="0" presId="urn:microsoft.com/office/officeart/2005/8/layout/orgChart1"/>
    <dgm:cxn modelId="{A14D3BEA-C0FC-46E3-B6FE-1BD42B478990}" type="presParOf" srcId="{F431FBDA-7D8D-43BD-BA78-2FC642DAF11E}" destId="{EB881982-6EB3-4835-A542-7E236CBB93B5}" srcOrd="2" destOrd="0" presId="urn:microsoft.com/office/officeart/2005/8/layout/orgChart1"/>
    <dgm:cxn modelId="{B07E7A55-606F-486D-AE99-01FA0899A77F}" type="presParOf" srcId="{A065094E-EE1C-4094-A297-636188A1D0AE}" destId="{5821E7E4-9254-4C7C-A76C-2286F6B7A81C}" srcOrd="2" destOrd="0" presId="urn:microsoft.com/office/officeart/2005/8/layout/orgChart1"/>
    <dgm:cxn modelId="{16092F1E-CF4C-4663-ADB1-AD5053347C67}" type="presParOf" srcId="{A065094E-EE1C-4094-A297-636188A1D0AE}" destId="{416D6038-09D3-499E-A85B-8E9EBCF407BD}" srcOrd="3" destOrd="0" presId="urn:microsoft.com/office/officeart/2005/8/layout/orgChart1"/>
    <dgm:cxn modelId="{474A7923-DCF5-458F-B805-BEC7A294A692}" type="presParOf" srcId="{416D6038-09D3-499E-A85B-8E9EBCF407BD}" destId="{8A6C1120-1F45-46A6-8A30-C5D25C1CF4E4}" srcOrd="0" destOrd="0" presId="urn:microsoft.com/office/officeart/2005/8/layout/orgChart1"/>
    <dgm:cxn modelId="{D9C59A32-205B-4631-908F-06FF6D115F31}" type="presParOf" srcId="{8A6C1120-1F45-46A6-8A30-C5D25C1CF4E4}" destId="{C7AC0D0D-5236-4A86-828D-4CD83621EEB3}" srcOrd="0" destOrd="0" presId="urn:microsoft.com/office/officeart/2005/8/layout/orgChart1"/>
    <dgm:cxn modelId="{784294A8-463C-45EF-BF04-772B1E45E47F}" type="presParOf" srcId="{8A6C1120-1F45-46A6-8A30-C5D25C1CF4E4}" destId="{0ABD9EC9-5F53-4032-9D1E-F43E4AF1311A}" srcOrd="1" destOrd="0" presId="urn:microsoft.com/office/officeart/2005/8/layout/orgChart1"/>
    <dgm:cxn modelId="{1DC03974-D11D-4370-9A1B-2BDAF42C3930}" type="presParOf" srcId="{416D6038-09D3-499E-A85B-8E9EBCF407BD}" destId="{CE6D6C84-5520-4EA0-8F93-C229EDBF9019}" srcOrd="1" destOrd="0" presId="urn:microsoft.com/office/officeart/2005/8/layout/orgChart1"/>
    <dgm:cxn modelId="{41A8DF74-4829-49D0-812B-0DE447986969}" type="presParOf" srcId="{416D6038-09D3-499E-A85B-8E9EBCF407BD}" destId="{549E2342-BF53-4BCF-BB6D-6F6C1538E37B}" srcOrd="2" destOrd="0" presId="urn:microsoft.com/office/officeart/2005/8/layout/orgChart1"/>
    <dgm:cxn modelId="{6462780C-8285-435F-8C12-43ADADBC1FAA}" type="presParOf" srcId="{A065094E-EE1C-4094-A297-636188A1D0AE}" destId="{B0EB569C-46F8-48C7-822C-D477F76E8EF7}" srcOrd="4" destOrd="0" presId="urn:microsoft.com/office/officeart/2005/8/layout/orgChart1"/>
    <dgm:cxn modelId="{07E9196C-F8EF-40FC-A06C-1D64D998672B}" type="presParOf" srcId="{A065094E-EE1C-4094-A297-636188A1D0AE}" destId="{F2ABB546-3716-407E-9DE9-104BA350A539}" srcOrd="5" destOrd="0" presId="urn:microsoft.com/office/officeart/2005/8/layout/orgChart1"/>
    <dgm:cxn modelId="{F5DA2C77-444C-4139-BCAD-ACAFCD625F06}" type="presParOf" srcId="{F2ABB546-3716-407E-9DE9-104BA350A539}" destId="{E638D779-48F8-42EE-B6E2-1950D6683739}" srcOrd="0" destOrd="0" presId="urn:microsoft.com/office/officeart/2005/8/layout/orgChart1"/>
    <dgm:cxn modelId="{2A0481AB-F016-4378-B9B7-4496801438E3}" type="presParOf" srcId="{E638D779-48F8-42EE-B6E2-1950D6683739}" destId="{C722DD94-2387-4638-AC71-7EA0398F00FA}" srcOrd="0" destOrd="0" presId="urn:microsoft.com/office/officeart/2005/8/layout/orgChart1"/>
    <dgm:cxn modelId="{209510DF-747C-4FE7-82BF-9A99757468C0}" type="presParOf" srcId="{E638D779-48F8-42EE-B6E2-1950D6683739}" destId="{B748EAFF-9064-472B-9E05-2092BE430605}" srcOrd="1" destOrd="0" presId="urn:microsoft.com/office/officeart/2005/8/layout/orgChart1"/>
    <dgm:cxn modelId="{2306C299-687B-4D33-96CD-605D85F24850}" type="presParOf" srcId="{F2ABB546-3716-407E-9DE9-104BA350A539}" destId="{7787BE10-8CD5-43F6-AAFD-883BC0FBB242}" srcOrd="1" destOrd="0" presId="urn:microsoft.com/office/officeart/2005/8/layout/orgChart1"/>
    <dgm:cxn modelId="{47E3D7C3-C42E-4522-B2F2-974A38984C2F}" type="presParOf" srcId="{F2ABB546-3716-407E-9DE9-104BA350A539}" destId="{89B5B922-3A17-4222-A9C3-7D0AFA29C6CE}" srcOrd="2" destOrd="0" presId="urn:microsoft.com/office/officeart/2005/8/layout/orgChart1"/>
    <dgm:cxn modelId="{2CB7FD62-2152-4F0A-8CC7-DD72A59AC27F}" type="presParOf" srcId="{A065094E-EE1C-4094-A297-636188A1D0AE}" destId="{F74DC678-CF6D-463F-83D6-F7EAEA496F1A}" srcOrd="6" destOrd="0" presId="urn:microsoft.com/office/officeart/2005/8/layout/orgChart1"/>
    <dgm:cxn modelId="{0B4AD407-1AE6-4D6F-81F9-733260D08FAB}" type="presParOf" srcId="{A065094E-EE1C-4094-A297-636188A1D0AE}" destId="{F9F10CF9-5ACD-4CF6-9ADD-C5D603DDF7C1}" srcOrd="7" destOrd="0" presId="urn:microsoft.com/office/officeart/2005/8/layout/orgChart1"/>
    <dgm:cxn modelId="{E2A0BB14-1702-4E19-85FC-E166B4894A8B}" type="presParOf" srcId="{F9F10CF9-5ACD-4CF6-9ADD-C5D603DDF7C1}" destId="{C53464E2-7B86-4799-ABEF-7E56E9D22788}" srcOrd="0" destOrd="0" presId="urn:microsoft.com/office/officeart/2005/8/layout/orgChart1"/>
    <dgm:cxn modelId="{9E2BDCD8-7286-4AA8-BA3F-E02F05DDB167}" type="presParOf" srcId="{C53464E2-7B86-4799-ABEF-7E56E9D22788}" destId="{D04A33A0-2B27-4840-B8E5-14A9CED6839C}" srcOrd="0" destOrd="0" presId="urn:microsoft.com/office/officeart/2005/8/layout/orgChart1"/>
    <dgm:cxn modelId="{A0EF5E03-D824-4C3A-AAFD-5FA0FE4B49F7}" type="presParOf" srcId="{C53464E2-7B86-4799-ABEF-7E56E9D22788}" destId="{0D8A6D16-5E7E-490A-A96C-63DA41E3923A}" srcOrd="1" destOrd="0" presId="urn:microsoft.com/office/officeart/2005/8/layout/orgChart1"/>
    <dgm:cxn modelId="{A5E1A42B-A582-41BE-A00E-171D978DCFBE}" type="presParOf" srcId="{F9F10CF9-5ACD-4CF6-9ADD-C5D603DDF7C1}" destId="{549EC639-CFBA-4F51-B33F-976E52E80280}" srcOrd="1" destOrd="0" presId="urn:microsoft.com/office/officeart/2005/8/layout/orgChart1"/>
    <dgm:cxn modelId="{C8A5E60A-84FF-4019-8F61-20C4BA707F55}" type="presParOf" srcId="{F9F10CF9-5ACD-4CF6-9ADD-C5D603DDF7C1}" destId="{A86BF7FA-5753-44E2-AB3C-F43A80A6FEE5}" srcOrd="2" destOrd="0" presId="urn:microsoft.com/office/officeart/2005/8/layout/orgChart1"/>
    <dgm:cxn modelId="{CAE11BEE-287D-4D28-B51D-2A35BFF5F022}" type="presParOf" srcId="{0FA1C32F-0BF2-4FB3-8273-9B813D84E857}" destId="{2EB1A913-F92D-408C-AB81-4CFB1921CAD0}" srcOrd="2" destOrd="0" presId="urn:microsoft.com/office/officeart/2005/8/layout/orgChart1"/>
    <dgm:cxn modelId="{BE87174B-3B97-44C8-9BB1-C2BFD73B0E31}" type="presParOf" srcId="{2EB1A913-F92D-408C-AB81-4CFB1921CAD0}" destId="{240907A4-A68A-49A7-84FF-A9EBEE8914F2}" srcOrd="0" destOrd="0" presId="urn:microsoft.com/office/officeart/2005/8/layout/orgChart1"/>
    <dgm:cxn modelId="{8E79E48F-9D6C-45E7-A7BF-6A564BA64F9C}" type="presParOf" srcId="{2EB1A913-F92D-408C-AB81-4CFB1921CAD0}" destId="{5DD4789C-B866-4452-B681-01FEEF25EF86}" srcOrd="1" destOrd="0" presId="urn:microsoft.com/office/officeart/2005/8/layout/orgChart1"/>
    <dgm:cxn modelId="{A480FFF9-D2B5-4137-A209-76FDD608B603}" type="presParOf" srcId="{5DD4789C-B866-4452-B681-01FEEF25EF86}" destId="{800CEB3E-5931-4435-8CD0-0CA0BBB0DB92}" srcOrd="0" destOrd="0" presId="urn:microsoft.com/office/officeart/2005/8/layout/orgChart1"/>
    <dgm:cxn modelId="{7499795C-14CC-419F-86EB-2F1D4B7BF131}" type="presParOf" srcId="{800CEB3E-5931-4435-8CD0-0CA0BBB0DB92}" destId="{0F98D29E-D9A6-474A-A9B0-F8E7BE7222C2}" srcOrd="0" destOrd="0" presId="urn:microsoft.com/office/officeart/2005/8/layout/orgChart1"/>
    <dgm:cxn modelId="{AF5758D7-B0CA-415A-A0F9-8CFF2CA536CE}" type="presParOf" srcId="{800CEB3E-5931-4435-8CD0-0CA0BBB0DB92}" destId="{E15317CC-F3FB-4C5E-927E-B202D391110C}" srcOrd="1" destOrd="0" presId="urn:microsoft.com/office/officeart/2005/8/layout/orgChart1"/>
    <dgm:cxn modelId="{9329A58D-FF4F-463D-95CF-6255AC4C4607}" type="presParOf" srcId="{5DD4789C-B866-4452-B681-01FEEF25EF86}" destId="{2CFE8315-2EAA-47B4-A77C-6D7FDBC858F6}" srcOrd="1" destOrd="0" presId="urn:microsoft.com/office/officeart/2005/8/layout/orgChart1"/>
    <dgm:cxn modelId="{03D84C43-9942-45D3-9476-CC9F528FBBEC}" type="presParOf" srcId="{5DD4789C-B866-4452-B681-01FEEF25EF86}" destId="{DF49D7EE-E611-4482-A0A1-64C33BAD4587}" srcOrd="2" destOrd="0" presId="urn:microsoft.com/office/officeart/2005/8/layout/orgChart1"/>
    <dgm:cxn modelId="{56640320-B105-4A3D-8F86-BE727EB53235}" type="presParOf" srcId="{2EB1A913-F92D-408C-AB81-4CFB1921CAD0}" destId="{952C3B02-53D9-4D76-BC5D-A21F5AA8E557}" srcOrd="2" destOrd="0" presId="urn:microsoft.com/office/officeart/2005/8/layout/orgChart1"/>
    <dgm:cxn modelId="{C490A8DA-F2C4-4D94-8B9C-057EE9082F69}" type="presParOf" srcId="{2EB1A913-F92D-408C-AB81-4CFB1921CAD0}" destId="{8791641A-B62A-40FE-AC16-98FC546C424F}" srcOrd="3" destOrd="0" presId="urn:microsoft.com/office/officeart/2005/8/layout/orgChart1"/>
    <dgm:cxn modelId="{BE7EE69C-CBFA-4E16-B383-856F8F2449ED}" type="presParOf" srcId="{8791641A-B62A-40FE-AC16-98FC546C424F}" destId="{6A2C2BB6-FB8A-4AAE-BB2C-86C6E43555BD}" srcOrd="0" destOrd="0" presId="urn:microsoft.com/office/officeart/2005/8/layout/orgChart1"/>
    <dgm:cxn modelId="{044FDFA6-F745-4301-86D2-F99763D7B1C6}" type="presParOf" srcId="{6A2C2BB6-FB8A-4AAE-BB2C-86C6E43555BD}" destId="{996C8BB5-0F09-416B-9A79-4936EF587F52}" srcOrd="0" destOrd="0" presId="urn:microsoft.com/office/officeart/2005/8/layout/orgChart1"/>
    <dgm:cxn modelId="{590DCAD1-4332-49D6-8944-ECE718CBE999}" type="presParOf" srcId="{6A2C2BB6-FB8A-4AAE-BB2C-86C6E43555BD}" destId="{CC47622A-6AF8-42DF-83B5-221732CB3597}" srcOrd="1" destOrd="0" presId="urn:microsoft.com/office/officeart/2005/8/layout/orgChart1"/>
    <dgm:cxn modelId="{5B51ABE1-DA14-42E8-AE16-0C19C6426E04}" type="presParOf" srcId="{8791641A-B62A-40FE-AC16-98FC546C424F}" destId="{04742527-5969-4847-BD62-BFDEBEAF5288}" srcOrd="1" destOrd="0" presId="urn:microsoft.com/office/officeart/2005/8/layout/orgChart1"/>
    <dgm:cxn modelId="{BA7F1D2B-CA5F-4432-93D5-AE9E1ED85D70}" type="presParOf" srcId="{8791641A-B62A-40FE-AC16-98FC546C424F}" destId="{B86FCD2C-F9F9-4E04-880F-E6B6A941E6AA}" srcOrd="2" destOrd="0" presId="urn:microsoft.com/office/officeart/2005/8/layout/orgChart1"/>
  </dgm:cxnLst>
  <dgm:bg>
    <a:gradFill flip="none" rotWithShape="1">
      <a:gsLst>
        <a:gs pos="0">
          <a:srgbClr val="5E9EFF"/>
        </a:gs>
        <a:gs pos="39999">
          <a:srgbClr val="85C2FF"/>
        </a:gs>
        <a:gs pos="70000">
          <a:srgbClr val="C4D6EB"/>
        </a:gs>
        <a:gs pos="100000">
          <a:srgbClr val="FFEBFA"/>
        </a:gs>
      </a:gsLst>
      <a:path path="shape">
        <a:fillToRect l="50000" t="50000" r="50000" b="50000"/>
      </a:path>
      <a:tileRect/>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95374A4-ABDE-410B-BF96-6BD5892360B2}" type="datetimeFigureOut">
              <a:rPr lang="es-ES" smtClean="0"/>
              <a:pPr/>
              <a:t>11/06/2015</a:t>
            </a:fld>
            <a:endParaRPr lang="es-E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0241DE2-00DD-47F1-9767-AE65A83EE9BE}" type="slidenum">
              <a:rPr lang="es-ES" smtClean="0"/>
              <a:pPr/>
              <a:t>‹Nº›</a:t>
            </a:fld>
            <a:endParaRPr lang="es-E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F0241DE2-00DD-47F1-9767-AE65A83EE9BE}" type="slidenum">
              <a:rPr lang="es-ES" smtClean="0"/>
              <a:pPr/>
              <a:t>‹Nº›</a:t>
            </a:fld>
            <a:endParaRPr lang="es-ES" dirty="0"/>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7" name="Slide Number Placeholder 6"/>
          <p:cNvSpPr>
            <a:spLocks noGrp="1"/>
          </p:cNvSpPr>
          <p:nvPr>
            <p:ph type="sldNum" sz="quarter" idx="12"/>
          </p:nvPr>
        </p:nvSpPr>
        <p:spPr/>
        <p:txBody>
          <a:bodyPr/>
          <a:lstStyle/>
          <a:p>
            <a:fld id="{F0241DE2-00DD-47F1-9767-AE65A83EE9BE}" type="slidenum">
              <a:rPr lang="es-ES" smtClean="0"/>
              <a:pPr/>
              <a:t>‹Nº›</a:t>
            </a:fld>
            <a:endParaRPr lang="es-E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95374A4-ABDE-410B-BF96-6BD5892360B2}" type="datetimeFigureOut">
              <a:rPr lang="es-ES" smtClean="0"/>
              <a:pPr/>
              <a:t>11/06/2015</a:t>
            </a:fld>
            <a:endParaRPr lang="es-E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dirty="0"/>
          </a:p>
        </p:txBody>
      </p:sp>
      <p:sp>
        <p:nvSpPr>
          <p:cNvPr id="7" name="Slide Number Placeholder 6"/>
          <p:cNvSpPr>
            <a:spLocks noGrp="1"/>
          </p:cNvSpPr>
          <p:nvPr>
            <p:ph type="sldNum" sz="quarter" idx="12"/>
          </p:nvPr>
        </p:nvSpPr>
        <p:spPr/>
        <p:txBody>
          <a:bodyPr/>
          <a:lstStyle/>
          <a:p>
            <a:fld id="{F0241DE2-00DD-47F1-9767-AE65A83EE9BE}"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95374A4-ABDE-410B-BF96-6BD5892360B2}" type="datetimeFigureOut">
              <a:rPr lang="es-ES" smtClean="0"/>
              <a:pPr/>
              <a:t>11/06/2015</a:t>
            </a:fld>
            <a:endParaRPr lang="es-E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0241DE2-00DD-47F1-9767-AE65A83EE9BE}"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vkyYY1xTB7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1.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FF3399"/>
            </a:gs>
            <a:gs pos="25000">
              <a:srgbClr val="FF6633"/>
            </a:gs>
            <a:gs pos="50000">
              <a:srgbClr val="FFFF00"/>
            </a:gs>
            <a:gs pos="75000">
              <a:srgbClr val="01A78F"/>
            </a:gs>
            <a:gs pos="100000">
              <a:srgbClr val="3366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3200" b="1" spc="-150" dirty="0" smtClean="0">
                <a:latin typeface="Snap ITC" pitchFamily="82" charset="0"/>
              </a:rPr>
              <a:t>Ingrid Vásquez Castro </a:t>
            </a:r>
          </a:p>
          <a:p>
            <a:r>
              <a:rPr lang="es-ES" sz="3200" b="1" spc="-150" dirty="0" smtClean="0">
                <a:latin typeface="Snap ITC" pitchFamily="82" charset="0"/>
              </a:rPr>
              <a:t>Diana Marie </a:t>
            </a:r>
            <a:r>
              <a:rPr lang="es-ES" sz="3200" b="1" spc="-150" dirty="0" err="1" smtClean="0">
                <a:latin typeface="Snap ITC" pitchFamily="82" charset="0"/>
              </a:rPr>
              <a:t>Tagual</a:t>
            </a:r>
            <a:r>
              <a:rPr lang="es-ES" sz="3200" b="1" spc="-150" dirty="0" smtClean="0">
                <a:latin typeface="Snap ITC" pitchFamily="82" charset="0"/>
              </a:rPr>
              <a:t> Per</a:t>
            </a:r>
          </a:p>
          <a:p>
            <a:r>
              <a:rPr lang="es-ES" sz="3200" b="1" spc="-150" dirty="0" smtClean="0">
                <a:latin typeface="Snap ITC" pitchFamily="82" charset="0"/>
              </a:rPr>
              <a:t>Catarina Us Ordoñez</a:t>
            </a:r>
          </a:p>
          <a:p>
            <a:r>
              <a:rPr lang="es-ES" sz="3200" b="1" spc="-150" dirty="0" smtClean="0">
                <a:latin typeface="Snap ITC" pitchFamily="82" charset="0"/>
              </a:rPr>
              <a:t>Dora Tepaz</a:t>
            </a:r>
          </a:p>
          <a:p>
            <a:r>
              <a:rPr lang="es-ES" sz="3200" b="1" spc="-150" dirty="0" smtClean="0">
                <a:latin typeface="Snap ITC" pitchFamily="82" charset="0"/>
              </a:rPr>
              <a:t>Keila Velásquez Navarro </a:t>
            </a:r>
          </a:p>
          <a:p>
            <a:endParaRPr lang="es-ES" dirty="0" smtClean="0"/>
          </a:p>
          <a:p>
            <a:endParaRPr lang="es-ES" dirty="0"/>
          </a:p>
        </p:txBody>
      </p:sp>
      <p:sp>
        <p:nvSpPr>
          <p:cNvPr id="4" name="3 Rectángulo"/>
          <p:cNvSpPr/>
          <p:nvPr/>
        </p:nvSpPr>
        <p:spPr>
          <a:xfrm>
            <a:off x="1763688" y="735687"/>
            <a:ext cx="4608512" cy="1107996"/>
          </a:xfrm>
          <a:prstGeom prst="rect">
            <a:avLst/>
          </a:prstGeom>
          <a:noFill/>
        </p:spPr>
        <p:txBody>
          <a:bodyPr wrap="square" lIns="91440" tIns="45720" rIns="91440" bIns="45720">
            <a:spAutoFit/>
          </a:bodyPr>
          <a:lstStyle/>
          <a:p>
            <a:pPr algn="ctr"/>
            <a:r>
              <a:rPr lang="es-ES" sz="6600" dirty="0" smtClean="0">
                <a:ln w="19050" cmpd="sng">
                  <a:solidFill>
                    <a:srgbClr val="FF0000"/>
                  </a:solidFill>
                  <a:prstDash val="solid"/>
                </a:ln>
                <a:solidFill>
                  <a:srgbClr val="FFFFFF"/>
                </a:solidFill>
                <a:effectLst>
                  <a:outerShdw blurRad="63500" dir="3600000" algn="tl" rotWithShape="0">
                    <a:srgbClr val="000000">
                      <a:alpha val="70000"/>
                    </a:srgbClr>
                  </a:outerShdw>
                </a:effectLst>
                <a:latin typeface="Algerian" pitchFamily="82" charset="0"/>
              </a:rPr>
              <a:t>Grupo # 5</a:t>
            </a:r>
            <a:endParaRPr lang="es-ES" sz="6600" dirty="0">
              <a:ln w="19050" cmpd="sng">
                <a:solidFill>
                  <a:srgbClr val="FF0000"/>
                </a:solidFill>
                <a:prstDash val="solid"/>
              </a:ln>
              <a:solidFill>
                <a:srgbClr val="FFFFFF"/>
              </a:solidFill>
              <a:effectLst>
                <a:outerShdw blurRad="63500" dir="3600000" algn="tl" rotWithShape="0">
                  <a:srgbClr val="000000">
                    <a:alpha val="70000"/>
                  </a:srgbClr>
                </a:outerShdw>
              </a:effectLst>
              <a:latin typeface="Algerian" pitchFamily="82" charset="0"/>
            </a:endParaRPr>
          </a:p>
        </p:txBody>
      </p:sp>
      <p:pic>
        <p:nvPicPr>
          <p:cNvPr id="1028" name="Picture 4" descr="C:\Program Files (x86)\Microsoft Office\MEDIA\CAGCAT10\j028541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797152"/>
            <a:ext cx="1867205" cy="1776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0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4" name="Marcador de contenido 2"/>
          <p:cNvSpPr>
            <a:spLocks noGrp="1"/>
          </p:cNvSpPr>
          <p:nvPr>
            <p:ph idx="1"/>
          </p:nvPr>
        </p:nvSpPr>
        <p:spPr>
          <a:xfrm>
            <a:off x="827088" y="836613"/>
            <a:ext cx="7489825" cy="52562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dirty="0" smtClean="0">
                <a:solidFill>
                  <a:schemeClr val="accent3"/>
                </a:solidFill>
                <a:latin typeface="High Tower Text" pitchFamily="18" charset="0"/>
                <a:cs typeface="DokChampa" panose="020B0604020202020204" pitchFamily="34" charset="-34"/>
              </a:rPr>
              <a:t>HENSCHKE (1998</a:t>
            </a:r>
            <a:r>
              <a:rPr lang="en-US" sz="3200" b="1" dirty="0">
                <a:solidFill>
                  <a:schemeClr val="accent3"/>
                </a:solidFill>
                <a:latin typeface="High Tower Text" pitchFamily="18" charset="0"/>
                <a:cs typeface="DokChampa" panose="020B0604020202020204" pitchFamily="34" charset="-34"/>
              </a:rPr>
              <a:t>) asserted that long before the term andragogy appeared in published form in 1833, ancient Greek and Hebrew educators if not others used words that, although they were antecedents to andragogy, included elements of the concept that have come to be understood as some of the various meanings and definitions of andragogy. </a:t>
            </a:r>
            <a:endParaRPr lang="es-GT" sz="3200" b="1" dirty="0">
              <a:solidFill>
                <a:schemeClr val="accent3"/>
              </a:solidFill>
              <a:latin typeface="High Tower Text" pitchFamily="18" charset="0"/>
              <a:cs typeface="DokChampa" panose="020B0604020202020204" pitchFamily="34" charset="-34"/>
            </a:endParaRPr>
          </a:p>
          <a:p>
            <a:r>
              <a:rPr lang="en-US" sz="3200" b="1" dirty="0" smtClean="0">
                <a:solidFill>
                  <a:schemeClr val="accent3"/>
                </a:solidFill>
                <a:latin typeface="High Tower Text" pitchFamily="18" charset="0"/>
                <a:cs typeface="DokChampa" panose="020B0604020202020204" pitchFamily="34" charset="-34"/>
              </a:rPr>
              <a:t>REISCHMAN (2005). He </a:t>
            </a:r>
            <a:r>
              <a:rPr lang="en-US" sz="3200" b="1" dirty="0">
                <a:solidFill>
                  <a:schemeClr val="accent3"/>
                </a:solidFill>
                <a:latin typeface="High Tower Text" pitchFamily="18" charset="0"/>
                <a:cs typeface="DokChampa" panose="020B0604020202020204" pitchFamily="34" charset="-34"/>
              </a:rPr>
              <a:t>defined andragogy as the science of the lifelong and </a:t>
            </a:r>
            <a:r>
              <a:rPr lang="en-US" sz="3200" b="1" dirty="0" smtClean="0">
                <a:solidFill>
                  <a:schemeClr val="accent3"/>
                </a:solidFill>
                <a:latin typeface="High Tower Text" pitchFamily="18" charset="0"/>
                <a:cs typeface="DokChampa" panose="020B0604020202020204" pitchFamily="34" charset="-34"/>
              </a:rPr>
              <a:t>life wide </a:t>
            </a:r>
            <a:r>
              <a:rPr lang="en-US" sz="3200" b="1" dirty="0">
                <a:solidFill>
                  <a:schemeClr val="accent3"/>
                </a:solidFill>
                <a:latin typeface="High Tower Text" pitchFamily="18" charset="0"/>
                <a:cs typeface="DokChampa" panose="020B0604020202020204" pitchFamily="34" charset="-34"/>
              </a:rPr>
              <a:t>education/learning of adults. </a:t>
            </a:r>
            <a:endParaRPr lang="es-GT" sz="3200" b="1" dirty="0">
              <a:solidFill>
                <a:schemeClr val="accent3"/>
              </a:solidFill>
              <a:latin typeface="High Tower Text" pitchFamily="18" charset="0"/>
              <a:cs typeface="DokChampa" panose="020B0604020202020204" pitchFamily="34" charset="-34"/>
            </a:endParaRPr>
          </a:p>
          <a:p>
            <a:endParaRPr lang="es-GT" dirty="0"/>
          </a:p>
        </p:txBody>
      </p:sp>
    </p:spTree>
    <p:extLst>
      <p:ext uri="{BB962C8B-B14F-4D97-AF65-F5344CB8AC3E}">
        <p14:creationId xmlns:p14="http://schemas.microsoft.com/office/powerpoint/2010/main" val="32069694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90">
          <a:fgClr>
            <a:srgbClr val="E62E8A"/>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nvSpPr>
        <p:spPr>
          <a:xfrm>
            <a:off x="0" y="332656"/>
            <a:ext cx="9144000" cy="38003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80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rPr>
              <a:t>COMMENT</a:t>
            </a:r>
          </a:p>
          <a:p>
            <a:endParaRPr lang="es-GT" sz="72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a:p>
            <a:endParaRPr lang="es-GT" sz="40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a:p>
            <a:endParaRPr lang="es-GT" sz="8000" b="1" dirty="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p:txBody>
      </p:sp>
      <p:sp>
        <p:nvSpPr>
          <p:cNvPr id="3" name="CuadroTexto 2"/>
          <p:cNvSpPr txBox="1"/>
          <p:nvPr/>
        </p:nvSpPr>
        <p:spPr>
          <a:xfrm>
            <a:off x="539552" y="2060848"/>
            <a:ext cx="8136904" cy="2554545"/>
          </a:xfrm>
          <a:prstGeom prst="rect">
            <a:avLst/>
          </a:prstGeom>
          <a:noFill/>
        </p:spPr>
        <p:txBody>
          <a:bodyPr wrap="square" rtlCol="0">
            <a:spAutoFit/>
          </a:bodyPr>
          <a:lstStyle/>
          <a:p>
            <a:pPr algn="just"/>
            <a:r>
              <a:rPr lang="es-GT" sz="3200" dirty="0" err="1" smtClean="0"/>
              <a:t>There</a:t>
            </a:r>
            <a:r>
              <a:rPr lang="es-GT" sz="3200" dirty="0" smtClean="0"/>
              <a:t> </a:t>
            </a:r>
            <a:r>
              <a:rPr lang="es-GT" sz="3200" dirty="0" err="1" smtClean="0"/>
              <a:t>exist</a:t>
            </a:r>
            <a:r>
              <a:rPr lang="es-GT" sz="3200" dirty="0" smtClean="0"/>
              <a:t> </a:t>
            </a:r>
            <a:r>
              <a:rPr lang="es-GT" sz="3200" dirty="0" err="1" smtClean="0"/>
              <a:t>some</a:t>
            </a:r>
            <a:r>
              <a:rPr lang="es-GT" sz="3200" dirty="0" smtClean="0"/>
              <a:t> </a:t>
            </a:r>
            <a:r>
              <a:rPr lang="es-GT" sz="3200" dirty="0" err="1" smtClean="0"/>
              <a:t>definitions</a:t>
            </a:r>
            <a:r>
              <a:rPr lang="es-GT" sz="3200" dirty="0" smtClean="0"/>
              <a:t> and concept </a:t>
            </a:r>
            <a:r>
              <a:rPr lang="es-GT" sz="3200" dirty="0" err="1" smtClean="0"/>
              <a:t>about</a:t>
            </a:r>
            <a:r>
              <a:rPr lang="es-GT" sz="3200" dirty="0" smtClean="0"/>
              <a:t> Andragogy, and </a:t>
            </a:r>
            <a:r>
              <a:rPr lang="es-GT" sz="3200" dirty="0" err="1" smtClean="0"/>
              <a:t>It</a:t>
            </a:r>
            <a:r>
              <a:rPr lang="es-GT" sz="3200" dirty="0" smtClean="0"/>
              <a:t> is </a:t>
            </a:r>
            <a:r>
              <a:rPr lang="es-GT" sz="3200" dirty="0" err="1" smtClean="0"/>
              <a:t>important</a:t>
            </a:r>
            <a:r>
              <a:rPr lang="es-GT" sz="3200" dirty="0" smtClean="0"/>
              <a:t> to </a:t>
            </a:r>
            <a:r>
              <a:rPr lang="es-GT" sz="3200" dirty="0" err="1" smtClean="0"/>
              <a:t>know</a:t>
            </a:r>
            <a:r>
              <a:rPr lang="es-GT" sz="3200" dirty="0" smtClean="0"/>
              <a:t> </a:t>
            </a:r>
            <a:r>
              <a:rPr lang="es-GT" sz="3200" dirty="0" err="1" smtClean="0"/>
              <a:t>the</a:t>
            </a:r>
            <a:r>
              <a:rPr lang="es-GT" sz="3200" dirty="0" smtClean="0"/>
              <a:t> </a:t>
            </a:r>
            <a:r>
              <a:rPr lang="es-GT" sz="3200" dirty="0" err="1" smtClean="0"/>
              <a:t>term</a:t>
            </a:r>
            <a:r>
              <a:rPr lang="es-GT" sz="3200" dirty="0" smtClean="0"/>
              <a:t> and </a:t>
            </a:r>
            <a:r>
              <a:rPr lang="es-GT" sz="3200" dirty="0" err="1" smtClean="0"/>
              <a:t>evolution</a:t>
            </a:r>
            <a:r>
              <a:rPr lang="es-GT" sz="3200" dirty="0" smtClean="0"/>
              <a:t> </a:t>
            </a:r>
            <a:r>
              <a:rPr lang="es-GT" sz="3200" dirty="0" err="1" smtClean="0"/>
              <a:t>about</a:t>
            </a:r>
            <a:r>
              <a:rPr lang="es-GT" sz="3200" dirty="0" smtClean="0"/>
              <a:t> Andragogy, and to </a:t>
            </a:r>
            <a:r>
              <a:rPr lang="es-GT" sz="3200" dirty="0" err="1" smtClean="0"/>
              <a:t>practice</a:t>
            </a:r>
            <a:r>
              <a:rPr lang="es-GT" sz="3200" dirty="0" smtClean="0"/>
              <a:t> </a:t>
            </a:r>
            <a:r>
              <a:rPr lang="es-GT" sz="3200" dirty="0" err="1" smtClean="0"/>
              <a:t>too</a:t>
            </a:r>
            <a:r>
              <a:rPr lang="es-GT" sz="3200" dirty="0" smtClean="0"/>
              <a:t>.</a:t>
            </a:r>
            <a:endParaRPr lang="es-GT" sz="3200" dirty="0"/>
          </a:p>
        </p:txBody>
      </p:sp>
    </p:spTree>
    <p:extLst>
      <p:ext uri="{BB962C8B-B14F-4D97-AF65-F5344CB8AC3E}">
        <p14:creationId xmlns:p14="http://schemas.microsoft.com/office/powerpoint/2010/main" val="795068532"/>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187624" y="1916832"/>
            <a:ext cx="7020272" cy="1754689"/>
          </a:xfrm>
        </p:spPr>
        <p:txBody>
          <a:bodyPr>
            <a:normAutofit/>
          </a:bodyPr>
          <a:lstStyle/>
          <a:p>
            <a:r>
              <a:rPr lang="es-GT" dirty="0"/>
              <a:t>Link of </a:t>
            </a:r>
            <a:r>
              <a:rPr lang="es-GT" dirty="0" err="1"/>
              <a:t>the</a:t>
            </a:r>
            <a:r>
              <a:rPr lang="es-GT" dirty="0"/>
              <a:t> video </a:t>
            </a:r>
            <a:r>
              <a:rPr lang="es-GT" dirty="0">
                <a:hlinkClick r:id="rId2"/>
              </a:rPr>
              <a:t>https://www.youtube.com/watch?v=vkyYY1xTB7U</a:t>
            </a:r>
            <a:endParaRPr lang="es-GT" dirty="0"/>
          </a:p>
          <a:p>
            <a:endParaRPr lang="es-GT" sz="2400" dirty="0"/>
          </a:p>
        </p:txBody>
      </p:sp>
    </p:spTree>
    <p:extLst>
      <p:ext uri="{BB962C8B-B14F-4D97-AF65-F5344CB8AC3E}">
        <p14:creationId xmlns:p14="http://schemas.microsoft.com/office/powerpoint/2010/main" val="23359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683568" y="692696"/>
            <a:ext cx="8229600" cy="1143000"/>
          </a:xfrm>
        </p:spPr>
        <p:txBody>
          <a:bodyPr>
            <a:normAutofit fontScale="90000"/>
          </a:bodyPr>
          <a:lstStyle/>
          <a:p>
            <a:pPr algn="ctr"/>
            <a:r>
              <a:rPr lang="en-US" b="1" i="1" dirty="0" smtClean="0">
                <a:solidFill>
                  <a:srgbClr val="0070C0"/>
                </a:solidFill>
              </a:rPr>
              <a:t>Historical antecedents shaping the concept of Andragogy.</a:t>
            </a:r>
            <a:endParaRPr lang="es-GT" b="1" dirty="0">
              <a:solidFill>
                <a:srgbClr val="0070C0"/>
              </a:solidFill>
            </a:endParaRPr>
          </a:p>
        </p:txBody>
      </p:sp>
      <p:sp>
        <p:nvSpPr>
          <p:cNvPr id="7" name="2 Marcador de contenido"/>
          <p:cNvSpPr>
            <a:spLocks noGrp="1"/>
          </p:cNvSpPr>
          <p:nvPr>
            <p:ph idx="1"/>
          </p:nvPr>
        </p:nvSpPr>
        <p:spPr>
          <a:xfrm>
            <a:off x="395536" y="1916832"/>
            <a:ext cx="8229600" cy="4709120"/>
          </a:xfrm>
        </p:spPr>
        <p:txBody>
          <a:bodyPr>
            <a:normAutofit fontScale="92500" lnSpcReduction="20000"/>
          </a:bodyPr>
          <a:lstStyle/>
          <a:p>
            <a:r>
              <a:rPr lang="en-US" sz="2400" dirty="0"/>
              <a:t>Wilson’s (2003) researched into the historical emergence and increasing value of andragogy in Germany </a:t>
            </a:r>
            <a:r>
              <a:rPr lang="en-US" sz="2400" dirty="0" smtClean="0"/>
              <a:t>and the </a:t>
            </a:r>
            <a:r>
              <a:rPr lang="en-US" sz="2400" dirty="0"/>
              <a:t>USA and discovered, among other things, a connection between a foundational element in adults’ brain </a:t>
            </a:r>
            <a:r>
              <a:rPr lang="en-US" sz="2400" dirty="0" smtClean="0"/>
              <a:t>capacity to </a:t>
            </a:r>
            <a:r>
              <a:rPr lang="en-US" sz="2400" dirty="0"/>
              <a:t>continue learning even into their later years – a concept labeled as ‘fluid intelligence’ – and their brain </a:t>
            </a:r>
            <a:r>
              <a:rPr lang="en-US" sz="2400" dirty="0" smtClean="0"/>
              <a:t>capacity for </a:t>
            </a:r>
            <a:r>
              <a:rPr lang="en-US" sz="2400" dirty="0"/>
              <a:t>learning being enhanced through andragogical interventions in self-directed learning</a:t>
            </a:r>
            <a:r>
              <a:rPr lang="en-US" sz="2400" dirty="0" smtClean="0"/>
              <a:t>.</a:t>
            </a:r>
          </a:p>
          <a:p>
            <a:pPr marL="0" indent="0">
              <a:buNone/>
            </a:pPr>
            <a:endParaRPr lang="en-US" sz="2400" dirty="0" smtClean="0"/>
          </a:p>
          <a:p>
            <a:r>
              <a:rPr lang="en-US" sz="2400" dirty="0" err="1"/>
              <a:t>Savicevic</a:t>
            </a:r>
            <a:r>
              <a:rPr lang="en-US" sz="2400" dirty="0"/>
              <a:t> (1999) suggested that Socrates, Plato, Aristotle, the Sophists, Ancient Rome, the epochs of </a:t>
            </a:r>
            <a:r>
              <a:rPr lang="en-US" sz="2400" dirty="0" smtClean="0"/>
              <a:t>humanism and </a:t>
            </a:r>
            <a:r>
              <a:rPr lang="en-US" sz="2400" dirty="0"/>
              <a:t>the renaissance, all reflect thoughts and views about the need of learning throughout life, about </a:t>
            </a:r>
            <a:r>
              <a:rPr lang="en-US" sz="2400" dirty="0" smtClean="0"/>
              <a:t>the particularities </a:t>
            </a:r>
            <a:r>
              <a:rPr lang="en-US" sz="2400" dirty="0"/>
              <a:t>and manners of acquiring knowledge in different phases of life, and about the moral and </a:t>
            </a:r>
            <a:r>
              <a:rPr lang="en-US" sz="2400" dirty="0" smtClean="0"/>
              <a:t>aesthetic </a:t>
            </a:r>
            <a:r>
              <a:rPr lang="es-GT" sz="2400" dirty="0" err="1" smtClean="0"/>
              <a:t>impact</a:t>
            </a:r>
            <a:r>
              <a:rPr lang="es-GT" sz="2400" dirty="0"/>
              <a:t>.</a:t>
            </a:r>
          </a:p>
        </p:txBody>
      </p:sp>
    </p:spTree>
    <p:extLst>
      <p:ext uri="{BB962C8B-B14F-4D97-AF65-F5344CB8AC3E}">
        <p14:creationId xmlns:p14="http://schemas.microsoft.com/office/powerpoint/2010/main" val="42308966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90">
          <a:fgClr>
            <a:srgbClr val="00B0F0"/>
          </a:fgClr>
          <a:bgClr>
            <a:schemeClr val="bg1"/>
          </a:bgClr>
        </a:pattFill>
        <a:effectLst/>
      </p:bgPr>
    </p:bg>
    <p:spTree>
      <p:nvGrpSpPr>
        <p:cNvPr id="1" name=""/>
        <p:cNvGrpSpPr/>
        <p:nvPr/>
      </p:nvGrpSpPr>
      <p:grpSpPr>
        <a:xfrm>
          <a:off x="0" y="0"/>
          <a:ext cx="0" cy="0"/>
          <a:chOff x="0" y="0"/>
          <a:chExt cx="0" cy="0"/>
        </a:xfrm>
      </p:grpSpPr>
      <p:sp>
        <p:nvSpPr>
          <p:cNvPr id="6" name="3 Rectángulo"/>
          <p:cNvSpPr/>
          <p:nvPr/>
        </p:nvSpPr>
        <p:spPr>
          <a:xfrm rot="20789112">
            <a:off x="209140" y="924106"/>
            <a:ext cx="8366108" cy="3046988"/>
          </a:xfrm>
          <a:prstGeom prst="rect">
            <a:avLst/>
          </a:prstGeom>
          <a:noFill/>
        </p:spPr>
        <p:txBody>
          <a:bodyPr wrap="square" lIns="91440" tIns="45720" rIns="91440" bIns="45720">
            <a:spAutoFit/>
          </a:bodyPr>
          <a:ls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rPr>
              <a:t>Comparison of the American and European understanding of andragogy </a:t>
            </a:r>
            <a:endParaRPr lang="es-GT" sz="4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Arial Black" panose="020B0A04020102020204" pitchFamily="34" charset="0"/>
            </a:endParaRPr>
          </a:p>
        </p:txBody>
      </p:sp>
      <p:pic>
        <p:nvPicPr>
          <p:cNvPr id="2" name="Imagen 1"/>
          <p:cNvPicPr>
            <a:picLocks noChangeAspect="1"/>
          </p:cNvPicPr>
          <p:nvPr/>
        </p:nvPicPr>
        <p:blipFill>
          <a:blip r:embed="rId2" cstate="print"/>
          <a:stretch>
            <a:fillRect/>
          </a:stretch>
        </p:blipFill>
        <p:spPr>
          <a:xfrm>
            <a:off x="5148064" y="3861048"/>
            <a:ext cx="3810000" cy="2857500"/>
          </a:xfrm>
          <a:prstGeom prst="rect">
            <a:avLst/>
          </a:prstGeom>
          <a:ln>
            <a:noFill/>
          </a:ln>
          <a:effectLst>
            <a:softEdge rad="112500"/>
          </a:effectLst>
        </p:spPr>
      </p:pic>
    </p:spTree>
    <p:extLst>
      <p:ext uri="{BB962C8B-B14F-4D97-AF65-F5344CB8AC3E}">
        <p14:creationId xmlns:p14="http://schemas.microsoft.com/office/powerpoint/2010/main" val="612469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1 Título"/>
          <p:cNvSpPr txBox="1">
            <a:spLocks/>
          </p:cNvSpPr>
          <p:nvPr/>
        </p:nvSpPr>
        <p:spPr>
          <a:xfrm rot="699534">
            <a:off x="685800" y="2130425"/>
            <a:ext cx="7772400" cy="1470025"/>
          </a:xfrm>
          <a:prstGeom prst="rect">
            <a:avLst/>
          </a:prstGeom>
          <a:effectLst>
            <a:outerShdw blurRad="50800" dist="38100" dir="16200000" rotWithShape="0">
              <a:prstClr val="black">
                <a:alpha val="40000"/>
              </a:prstClr>
            </a:outerShdw>
          </a:effectLst>
          <a:scene3d>
            <a:camera prst="orthographicFront"/>
            <a:lightRig rig="threePt" dir="t"/>
          </a:scene3d>
          <a:sp3d>
            <a:bevelT prst="convex"/>
          </a:sp3d>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effectLst>
                  <a:glow rad="228600">
                    <a:schemeClr val="accent3">
                      <a:satMod val="175000"/>
                      <a:alpha val="40000"/>
                    </a:schemeClr>
                  </a:glow>
                </a:effectLst>
                <a:latin typeface="Arial Black" panose="020B0A04020102020204" pitchFamily="34" charset="0"/>
              </a:rPr>
              <a:t>European understanding of andragogy </a:t>
            </a:r>
            <a:endParaRPr lang="es-GT" sz="4400" dirty="0">
              <a:effectLst>
                <a:glow rad="228600">
                  <a:schemeClr val="accent3">
                    <a:satMod val="175000"/>
                    <a:alpha val="40000"/>
                  </a:schemeClr>
                </a:glow>
              </a:effectLst>
              <a:latin typeface="Arial Black" panose="020B0A04020102020204" pitchFamily="34" charset="0"/>
            </a:endParaRPr>
          </a:p>
        </p:txBody>
      </p:sp>
    </p:spTree>
    <p:extLst>
      <p:ext uri="{BB962C8B-B14F-4D97-AF65-F5344CB8AC3E}">
        <p14:creationId xmlns:p14="http://schemas.microsoft.com/office/powerpoint/2010/main" val="89786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graphicFrame>
        <p:nvGraphicFramePr>
          <p:cNvPr id="2" name="23 Diagrama"/>
          <p:cNvGraphicFramePr/>
          <p:nvPr>
            <p:extLst>
              <p:ext uri="{D42A27DB-BD31-4B8C-83A1-F6EECF244321}">
                <p14:modId xmlns:p14="http://schemas.microsoft.com/office/powerpoint/2010/main" val="3085031661"/>
              </p:ext>
            </p:extLst>
          </p:nvPr>
        </p:nvGraphicFramePr>
        <p:xfrm>
          <a:off x="323528" y="332656"/>
          <a:ext cx="835292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502138"/>
      </p:ext>
    </p:extLst>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Título"/>
          <p:cNvSpPr txBox="1">
            <a:spLocks/>
          </p:cNvSpPr>
          <p:nvPr/>
        </p:nvSpPr>
        <p:spPr>
          <a:xfrm rot="20871639">
            <a:off x="247179" y="2429594"/>
            <a:ext cx="7772400" cy="1470025"/>
          </a:xfrm>
          <a:prstGeom prst="rect">
            <a:avLst/>
          </a:prstGeom>
          <a:scene3d>
            <a:camera prst="perspectiveLeft"/>
            <a:lightRig rig="threePt" dir="t"/>
          </a:scene3d>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400" dirty="0" smtClean="0">
                <a:effectLst>
                  <a:glow rad="228600">
                    <a:schemeClr val="accent3">
                      <a:satMod val="175000"/>
                      <a:alpha val="40000"/>
                    </a:schemeClr>
                  </a:glow>
                </a:effectLst>
                <a:latin typeface="Arial Black" panose="020B0A04020102020204" pitchFamily="34" charset="0"/>
              </a:rPr>
              <a:t>American understanding of andragogy (Knowles)</a:t>
            </a:r>
            <a:endParaRPr lang="es-GT" sz="4400" dirty="0">
              <a:effectLst>
                <a:glow rad="228600">
                  <a:schemeClr val="accent3">
                    <a:satMod val="175000"/>
                    <a:alpha val="40000"/>
                  </a:schemeClr>
                </a:glow>
              </a:effectLst>
              <a:latin typeface="Arial Black" panose="020B0A04020102020204" pitchFamily="34" charset="0"/>
            </a:endParaRPr>
          </a:p>
        </p:txBody>
      </p:sp>
    </p:spTree>
    <p:extLst>
      <p:ext uri="{BB962C8B-B14F-4D97-AF65-F5344CB8AC3E}">
        <p14:creationId xmlns:p14="http://schemas.microsoft.com/office/powerpoint/2010/main" val="2881505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graphicFrame>
        <p:nvGraphicFramePr>
          <p:cNvPr id="2" name="47 Diagrama"/>
          <p:cNvGraphicFramePr/>
          <p:nvPr>
            <p:extLst>
              <p:ext uri="{D42A27DB-BD31-4B8C-83A1-F6EECF244321}">
                <p14:modId xmlns:p14="http://schemas.microsoft.com/office/powerpoint/2010/main" val="30717171"/>
              </p:ext>
            </p:extLst>
          </p:nvPr>
        </p:nvGraphicFramePr>
        <p:xfrm>
          <a:off x="467544" y="332656"/>
          <a:ext cx="82809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266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p:txBody>
          <a:bodyPr/>
          <a:lstStyle/>
          <a:p>
            <a:r>
              <a:rPr lang="es-GT" dirty="0"/>
              <a:t>Link of </a:t>
            </a:r>
            <a:r>
              <a:rPr lang="es-GT" dirty="0" err="1"/>
              <a:t>the</a:t>
            </a:r>
            <a:r>
              <a:rPr lang="es-GT" dirty="0"/>
              <a:t> video </a:t>
            </a:r>
            <a:r>
              <a:rPr lang="es-GT" dirty="0">
                <a:solidFill>
                  <a:schemeClr val="accent3"/>
                </a:solidFill>
              </a:rPr>
              <a:t>https://www.youtube.com/watch?v=vLJ7cRwKI-I</a:t>
            </a:r>
            <a:endParaRPr lang="es-GT" dirty="0" smtClean="0">
              <a:solidFill>
                <a:schemeClr val="accent3"/>
              </a:solidFill>
            </a:endParaRPr>
          </a:p>
        </p:txBody>
      </p:sp>
    </p:spTree>
    <p:extLst>
      <p:ext uri="{BB962C8B-B14F-4D97-AF65-F5344CB8AC3E}">
        <p14:creationId xmlns:p14="http://schemas.microsoft.com/office/powerpoint/2010/main" val="3161473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27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115616" y="773832"/>
            <a:ext cx="6768752" cy="854968"/>
          </a:xfrm>
          <a:solidFill>
            <a:srgbClr val="FFFF00"/>
          </a:solidFill>
          <a:ln w="38100">
            <a:solidFill>
              <a:schemeClr val="tx1"/>
            </a:solidFill>
            <a:prstDash val="dashDot"/>
          </a:ln>
        </p:spPr>
        <p:txBody>
          <a:bodyPr>
            <a:noAutofit/>
          </a:bodyPr>
          <a:lstStyle/>
          <a:p>
            <a:r>
              <a:rPr lang="es-ES" sz="3000" spc="-150" dirty="0" smtClean="0">
                <a:solidFill>
                  <a:srgbClr val="FF0000"/>
                </a:solidFill>
                <a:latin typeface="Ravie" pitchFamily="82" charset="0"/>
              </a:rPr>
              <a:t>Six Themes have emerged:</a:t>
            </a:r>
            <a:endParaRPr lang="es-ES" sz="3000" spc="-150" dirty="0">
              <a:solidFill>
                <a:srgbClr val="FF0000"/>
              </a:solidFill>
              <a:latin typeface="Ravie" pitchFamily="82" charset="0"/>
            </a:endParaRPr>
          </a:p>
        </p:txBody>
      </p:sp>
      <p:sp>
        <p:nvSpPr>
          <p:cNvPr id="3" name="2 Marcador de contenido"/>
          <p:cNvSpPr>
            <a:spLocks noGrp="1"/>
          </p:cNvSpPr>
          <p:nvPr>
            <p:ph idx="1"/>
          </p:nvPr>
        </p:nvSpPr>
        <p:spPr>
          <a:xfrm>
            <a:off x="1115616" y="1700808"/>
            <a:ext cx="6777317" cy="4536504"/>
          </a:xfrm>
          <a:solidFill>
            <a:srgbClr val="00B0F0"/>
          </a:solidFill>
          <a:ln w="28575">
            <a:solidFill>
              <a:schemeClr val="tx1"/>
            </a:solidFill>
            <a:prstDash val="dashDot"/>
          </a:ln>
        </p:spPr>
        <p:txBody>
          <a:bodyPr>
            <a:normAutofit/>
          </a:bodyPr>
          <a:lstStyle/>
          <a:p>
            <a:pPr marL="582930" indent="-514350">
              <a:buClr>
                <a:schemeClr val="accent3"/>
              </a:buClr>
              <a:buSzPct val="110000"/>
              <a:buFont typeface="+mj-lt"/>
              <a:buAutoNum type="arabicParenR"/>
            </a:pPr>
            <a:r>
              <a:rPr lang="es-ES" sz="2600" b="1" spc="-150" dirty="0" smtClean="0">
                <a:latin typeface="High Tower Text" pitchFamily="18" charset="0"/>
              </a:rPr>
              <a:t>The evolution of the term.</a:t>
            </a:r>
          </a:p>
          <a:p>
            <a:pPr marL="582930" indent="-514350">
              <a:buClr>
                <a:schemeClr val="accent3"/>
              </a:buClr>
              <a:buSzPct val="110000"/>
              <a:buFont typeface="+mj-lt"/>
              <a:buAutoNum type="arabicParenR"/>
            </a:pPr>
            <a:r>
              <a:rPr lang="es-ES" sz="2600" b="1" spc="-150" dirty="0" smtClean="0">
                <a:latin typeface="High Tower Text" pitchFamily="18" charset="0"/>
              </a:rPr>
              <a:t>Historical antecedents  shaping the concept of Andragogy</a:t>
            </a:r>
          </a:p>
          <a:p>
            <a:pPr marL="582930" indent="-514350">
              <a:buClr>
                <a:schemeClr val="accent3"/>
              </a:buClr>
              <a:buSzPct val="110000"/>
              <a:buFont typeface="+mj-lt"/>
              <a:buAutoNum type="arabicParenR"/>
            </a:pPr>
            <a:r>
              <a:rPr lang="es-ES" sz="2600" b="1" spc="-150" dirty="0" smtClean="0">
                <a:latin typeface="High Tower Text" pitchFamily="18" charset="0"/>
              </a:rPr>
              <a:t>Comparison of American and European understanings of Andragogy.</a:t>
            </a:r>
          </a:p>
          <a:p>
            <a:pPr marL="582930" indent="-514350">
              <a:buClr>
                <a:schemeClr val="accent3"/>
              </a:buClr>
              <a:buSzPct val="110000"/>
              <a:buFont typeface="+mj-lt"/>
              <a:buAutoNum type="arabicParenR"/>
            </a:pPr>
            <a:r>
              <a:rPr lang="es-ES" sz="2600" b="1" spc="-150" dirty="0" smtClean="0">
                <a:latin typeface="High Tower Text" pitchFamily="18" charset="0"/>
              </a:rPr>
              <a:t>Popularizing of the American concept</a:t>
            </a:r>
          </a:p>
          <a:p>
            <a:pPr marL="582930" indent="-514350">
              <a:buClr>
                <a:schemeClr val="accent3"/>
              </a:buClr>
              <a:buSzPct val="110000"/>
              <a:buFont typeface="+mj-lt"/>
              <a:buAutoNum type="arabicParenR"/>
            </a:pPr>
            <a:r>
              <a:rPr lang="es-ES" sz="2600" b="1" spc="-150" dirty="0" smtClean="0">
                <a:latin typeface="High Tower Text" pitchFamily="18" charset="0"/>
              </a:rPr>
              <a:t>Practical aplications (theory, research and definition).</a:t>
            </a:r>
          </a:p>
          <a:p>
            <a:pPr marL="582930" indent="-514350">
              <a:buClr>
                <a:schemeClr val="accent3"/>
              </a:buClr>
              <a:buSzPct val="110000"/>
              <a:buFont typeface="+mj-lt"/>
              <a:buAutoNum type="arabicParenR"/>
            </a:pPr>
            <a:r>
              <a:rPr lang="es-ES" sz="2600" b="1" spc="-150" dirty="0" smtClean="0">
                <a:latin typeface="High Tower Text" pitchFamily="18" charset="0"/>
              </a:rPr>
              <a:t>Implications are for the practice of andragogy.</a:t>
            </a:r>
          </a:p>
          <a:p>
            <a:endParaRPr lang="es-ES" dirty="0"/>
          </a:p>
        </p:txBody>
      </p:sp>
    </p:spTree>
    <p:extLst>
      <p:ext uri="{BB962C8B-B14F-4D97-AF65-F5344CB8AC3E}">
        <p14:creationId xmlns:p14="http://schemas.microsoft.com/office/powerpoint/2010/main" val="12960320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542492" y="1988840"/>
            <a:ext cx="6347048" cy="3196952"/>
          </a:xfrm>
        </p:spPr>
        <p:txBody>
          <a:bodyPr>
            <a:noAutofit/>
          </a:bodyPr>
          <a:lstStyle/>
          <a:p>
            <a:r>
              <a:rPr lang="en-US" dirty="0"/>
              <a:t>European understanding of </a:t>
            </a:r>
            <a:r>
              <a:rPr lang="en-US" dirty="0" smtClean="0"/>
              <a:t>andragogy: The andragogy is a discipline.</a:t>
            </a:r>
          </a:p>
          <a:p>
            <a:pPr marL="0" indent="0">
              <a:buNone/>
            </a:pPr>
            <a:endParaRPr lang="en-US" dirty="0" smtClean="0"/>
          </a:p>
          <a:p>
            <a:r>
              <a:rPr lang="en-US" dirty="0" smtClean="0"/>
              <a:t>American understanding </a:t>
            </a:r>
            <a:r>
              <a:rPr lang="en-US" dirty="0"/>
              <a:t>of </a:t>
            </a:r>
            <a:r>
              <a:rPr lang="en-US" dirty="0" smtClean="0"/>
              <a:t>andragogy: The andragogy is a theory, and the participation is the </a:t>
            </a:r>
            <a:r>
              <a:rPr lang="en-US" dirty="0"/>
              <a:t>Active involvement seems to be the watchword of Knowles</a:t>
            </a:r>
            <a:r>
              <a:rPr lang="en-US" dirty="0" smtClean="0"/>
              <a:t>’.</a:t>
            </a:r>
            <a:endParaRPr lang="es-GT" dirty="0"/>
          </a:p>
        </p:txBody>
      </p:sp>
      <p:sp>
        <p:nvSpPr>
          <p:cNvPr id="5" name="1 Título"/>
          <p:cNvSpPr txBox="1">
            <a:spLocks/>
          </p:cNvSpPr>
          <p:nvPr/>
        </p:nvSpPr>
        <p:spPr>
          <a:xfrm>
            <a:off x="2411760" y="692696"/>
            <a:ext cx="3682752"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GT" dirty="0" smtClean="0"/>
              <a:t>CONCLUSION</a:t>
            </a:r>
            <a:endParaRPr lang="es-GT" dirty="0"/>
          </a:p>
        </p:txBody>
      </p:sp>
    </p:spTree>
    <p:extLst>
      <p:ext uri="{BB962C8B-B14F-4D97-AF65-F5344CB8AC3E}">
        <p14:creationId xmlns:p14="http://schemas.microsoft.com/office/powerpoint/2010/main" val="2709822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90">
          <a:fgClr>
            <a:srgbClr val="FFFF00"/>
          </a:fgClr>
          <a:bgClr>
            <a:schemeClr val="bg1"/>
          </a:bgClr>
        </a:pattFill>
        <a:effectLst/>
      </p:bgPr>
    </p:bg>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bwMode="auto">
          <a:xfrm>
            <a:off x="1187624" y="2636912"/>
            <a:ext cx="70247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0000"/>
          </a:bodyPr>
          <a:lstStyle>
            <a:lvl1pPr algn="ctr" defTabSz="685800" rtl="0" eaLnBrk="0" fontAlgn="base" hangingPunct="0">
              <a:lnSpc>
                <a:spcPct val="90000"/>
              </a:lnSpc>
              <a:spcBef>
                <a:spcPct val="0"/>
              </a:spcBef>
              <a:spcAft>
                <a:spcPct val="0"/>
              </a:spcAft>
              <a:defRPr sz="45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n-US" sz="5400" b="1" dirty="0">
                <a:solidFill>
                  <a:srgbClr val="7030A0"/>
                </a:solidFill>
                <a:effectLst>
                  <a:outerShdw blurRad="38100" dist="38100" dir="2700000" algn="tl">
                    <a:srgbClr val="000000">
                      <a:alpha val="43137"/>
                    </a:srgbClr>
                  </a:outerShdw>
                </a:effectLst>
              </a:rPr>
              <a:t> </a:t>
            </a:r>
            <a:r>
              <a:rPr lang="en-US" sz="5400" dirty="0">
                <a:solidFill>
                  <a:srgbClr val="7030A0"/>
                </a:solidFill>
                <a:latin typeface="Snap ITC" pitchFamily="82" charset="0"/>
              </a:rPr>
              <a:t>Popularizing and Sustaining</a:t>
            </a:r>
            <a:r>
              <a:rPr lang="en-US" sz="5400" dirty="0" smtClean="0">
                <a:solidFill>
                  <a:srgbClr val="7030A0"/>
                </a:solidFill>
                <a:latin typeface="Snap ITC" pitchFamily="82" charset="0"/>
              </a:rPr>
              <a:t/>
            </a:r>
            <a:br>
              <a:rPr lang="en-US" sz="5400" dirty="0" smtClean="0">
                <a:solidFill>
                  <a:srgbClr val="7030A0"/>
                </a:solidFill>
                <a:latin typeface="Snap ITC" pitchFamily="82" charset="0"/>
              </a:rPr>
            </a:br>
            <a:r>
              <a:rPr lang="en-US" sz="5400" dirty="0">
                <a:solidFill>
                  <a:srgbClr val="7030A0"/>
                </a:solidFill>
                <a:latin typeface="Snap ITC" pitchFamily="82" charset="0"/>
              </a:rPr>
              <a:t>the American and World-wide concept of </a:t>
            </a:r>
            <a:r>
              <a:rPr lang="en-US" sz="5400" dirty="0" smtClean="0">
                <a:solidFill>
                  <a:srgbClr val="7030A0"/>
                </a:solidFill>
                <a:latin typeface="Snap ITC" pitchFamily="82" charset="0"/>
              </a:rPr>
              <a:t>Andragogy</a:t>
            </a:r>
            <a:endParaRPr lang="en-US" altLang="es-GT" sz="5400" dirty="0" smtClean="0">
              <a:solidFill>
                <a:srgbClr val="7030A0"/>
              </a:solidFill>
              <a:latin typeface="Snap ITC" pitchFamily="82" charset="0"/>
            </a:endParaRPr>
          </a:p>
        </p:txBody>
      </p:sp>
      <p:pic>
        <p:nvPicPr>
          <p:cNvPr id="5" name="Picture 13" descr="training_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4464" y="4077072"/>
            <a:ext cx="3201756" cy="2337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709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bwMode="auto">
          <a:xfrm>
            <a:off x="1691680" y="1052736"/>
            <a:ext cx="309634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n-US" sz="4000" b="1" u="sng" dirty="0" smtClean="0">
                <a:solidFill>
                  <a:srgbClr val="FFC000"/>
                </a:solidFill>
                <a:latin typeface="Snap ITC" pitchFamily="82" charset="0"/>
              </a:rPr>
              <a:t>Eduard Lindeman</a:t>
            </a:r>
            <a:endParaRPr lang="es-GT" sz="4000" b="1" u="sng" dirty="0" smtClean="0">
              <a:solidFill>
                <a:srgbClr val="FFC000"/>
              </a:solidFill>
              <a:latin typeface="Snap ITC" pitchFamily="82" charset="0"/>
            </a:endParaRPr>
          </a:p>
        </p:txBody>
      </p:sp>
      <p:sp>
        <p:nvSpPr>
          <p:cNvPr id="6" name="Marcador de contenido 2"/>
          <p:cNvSpPr>
            <a:spLocks noGrp="1"/>
          </p:cNvSpPr>
          <p:nvPr>
            <p:ph idx="1"/>
          </p:nvPr>
        </p:nvSpPr>
        <p:spPr bwMode="auto">
          <a:xfrm>
            <a:off x="1043492" y="2512311"/>
            <a:ext cx="6777317" cy="350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spcAft>
                <a:spcPts val="0"/>
              </a:spcAft>
              <a:buFont typeface="Arial" panose="020B0604020202020204" pitchFamily="34" charset="0"/>
              <a:buNone/>
              <a:defRPr/>
            </a:pPr>
            <a:r>
              <a:rPr lang="en-US" sz="2000" dirty="0">
                <a:latin typeface="High Tower Text" pitchFamily="18" charset="0"/>
                <a:cs typeface="Arial" panose="020B0604020202020204" pitchFamily="34" charset="0"/>
              </a:rPr>
              <a:t>By the time that Eduard Lindeman sat down to write </a:t>
            </a:r>
            <a:r>
              <a:rPr lang="en-US" sz="2000" b="1" dirty="0">
                <a:latin typeface="High Tower Text" pitchFamily="18" charset="0"/>
                <a:cs typeface="Arial" panose="020B0604020202020204" pitchFamily="34" charset="0"/>
              </a:rPr>
              <a:t>The Meaning of Adult Education</a:t>
            </a:r>
            <a:r>
              <a:rPr lang="en-US" sz="2000" dirty="0">
                <a:latin typeface="High Tower Text" pitchFamily="18" charset="0"/>
                <a:cs typeface="Arial" panose="020B0604020202020204" pitchFamily="34" charset="0"/>
              </a:rPr>
              <a:t> in the mid months of 1926, he had worked as an educator in a variety of settings with young people and adults</a:t>
            </a:r>
            <a:r>
              <a:rPr lang="en-US" sz="2000" dirty="0" smtClean="0">
                <a:latin typeface="High Tower Text" pitchFamily="18" charset="0"/>
                <a:cs typeface="Arial" panose="020B0604020202020204" pitchFamily="34" charset="0"/>
              </a:rPr>
              <a:t>. </a:t>
            </a:r>
            <a:r>
              <a:rPr lang="en-US" sz="2000" dirty="0">
                <a:latin typeface="High Tower Text" pitchFamily="18" charset="0"/>
                <a:cs typeface="Arial" panose="020B0604020202020204" pitchFamily="34" charset="0"/>
              </a:rPr>
              <a:t>He had also found a reasonably convivial academic home at the New York School of Social </a:t>
            </a:r>
            <a:r>
              <a:rPr lang="en-US" sz="2000" dirty="0" smtClean="0">
                <a:latin typeface="High Tower Text" pitchFamily="18" charset="0"/>
                <a:cs typeface="Arial" panose="020B0604020202020204" pitchFamily="34" charset="0"/>
              </a:rPr>
              <a:t>Work. </a:t>
            </a:r>
            <a:r>
              <a:rPr lang="en-US" sz="2000" dirty="0">
                <a:latin typeface="High Tower Text" pitchFamily="18" charset="0"/>
                <a:cs typeface="Arial" panose="020B0604020202020204" pitchFamily="34" charset="0"/>
              </a:rPr>
              <a:t> He had written some articles on adult education and had already published books on community organization (1921) and groups (1924). There had been some significant development in the formulation of adult education theory and </a:t>
            </a:r>
            <a:r>
              <a:rPr lang="en-US" sz="2000" dirty="0" smtClean="0">
                <a:latin typeface="High Tower Text" pitchFamily="18" charset="0"/>
                <a:cs typeface="Arial" panose="020B0604020202020204" pitchFamily="34" charset="0"/>
              </a:rPr>
              <a:t>practice. In </a:t>
            </a:r>
            <a:r>
              <a:rPr lang="en-US" sz="2000" dirty="0">
                <a:latin typeface="High Tower Text" pitchFamily="18" charset="0"/>
                <a:cs typeface="Arial" panose="020B0604020202020204" pitchFamily="34" charset="0"/>
              </a:rPr>
              <a:t>the United States there had been considerable interest in the field of adult education by a select group of philanthropic institutions, the most significant of which was the Carnegie Corporation and a number of other writers were developing their understanding of the </a:t>
            </a:r>
            <a:r>
              <a:rPr lang="en-US" sz="2000" dirty="0" smtClean="0">
                <a:latin typeface="High Tower Text" pitchFamily="18" charset="0"/>
                <a:cs typeface="Arial" panose="020B0604020202020204" pitchFamily="34" charset="0"/>
              </a:rPr>
              <a:t>field.</a:t>
            </a:r>
            <a:endParaRPr lang="es-GT" sz="2000" dirty="0" smtClean="0">
              <a:latin typeface="High Tower Text" pitchFamily="18" charset="0"/>
              <a:cs typeface="Arial" panose="020B0604020202020204" pitchFamily="34" charset="0"/>
            </a:endParaRPr>
          </a:p>
        </p:txBody>
      </p:sp>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0"/>
            <a:ext cx="1872208" cy="24579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7050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619672" y="1196752"/>
            <a:ext cx="2952328" cy="1143000"/>
          </a:xfrm>
        </p:spPr>
        <p:txBody>
          <a:bodyPr>
            <a:normAutofit fontScale="90000"/>
          </a:bodyPr>
          <a:lstStyle/>
          <a:p>
            <a:r>
              <a:rPr lang="en-US" altLang="es-GT" b="1" u="sng" dirty="0">
                <a:solidFill>
                  <a:srgbClr val="FFC000"/>
                </a:solidFill>
                <a:latin typeface="Snap ITC" pitchFamily="82" charset="0"/>
              </a:rPr>
              <a:t>Malcolm Knowles</a:t>
            </a:r>
            <a:endParaRPr lang="es-ES" dirty="0">
              <a:latin typeface="Snap ITC" pitchFamily="82" charset="0"/>
            </a:endParaRPr>
          </a:p>
        </p:txBody>
      </p:sp>
      <p:sp>
        <p:nvSpPr>
          <p:cNvPr id="4" name="Rectangle 1"/>
          <p:cNvSpPr>
            <a:spLocks noGrp="1" noChangeArrowheads="1"/>
          </p:cNvSpPr>
          <p:nvPr>
            <p:ph idx="1"/>
          </p:nvPr>
        </p:nvSpPr>
        <p:spPr bwMode="auto">
          <a:xfrm>
            <a:off x="1043492" y="2506912"/>
            <a:ext cx="6777317" cy="3874416"/>
          </a:xfrm>
          <a:prstGeom prst="rect">
            <a:avLst/>
          </a:prstGeom>
          <a:solidFill>
            <a:srgbClr val="FFFFFF"/>
          </a:solidFill>
          <a:ln>
            <a:noFill/>
          </a:ln>
          <a:effectLst/>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133308" anchor="ctr">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defRPr/>
            </a:pPr>
            <a:r>
              <a:rPr lang="en-US" altLang="es-GT" b="1" dirty="0" smtClean="0">
                <a:latin typeface="High Tower Text" pitchFamily="18" charset="0"/>
                <a:cs typeface="Arial" panose="020B0604020202020204" pitchFamily="34" charset="0"/>
              </a:rPr>
              <a:t>(</a:t>
            </a:r>
            <a:r>
              <a:rPr lang="en-US" altLang="es-GT" b="1" dirty="0">
                <a:latin typeface="High Tower Text" pitchFamily="18" charset="0"/>
                <a:cs typeface="Arial" panose="020B0604020202020204" pitchFamily="34" charset="0"/>
              </a:rPr>
              <a:t>1913- 1997)</a:t>
            </a:r>
          </a:p>
          <a:p>
            <a:pPr algn="just">
              <a:defRPr/>
            </a:pPr>
            <a:endParaRPr lang="en-US" altLang="es-GT" b="1" dirty="0">
              <a:latin typeface="High Tower Text" pitchFamily="18" charset="0"/>
              <a:cs typeface="Arial" panose="020B0604020202020204" pitchFamily="34" charset="0"/>
            </a:endParaRPr>
          </a:p>
          <a:p>
            <a:pPr algn="just">
              <a:defRPr/>
            </a:pPr>
            <a:r>
              <a:rPr lang="en-US" altLang="es-GT" b="1" dirty="0">
                <a:latin typeface="High Tower Text" pitchFamily="18" charset="0"/>
                <a:cs typeface="Arial" panose="020B0604020202020204" pitchFamily="34" charset="0"/>
              </a:rPr>
              <a:t>Was an American educator well known for the use of the term Andragogy as synonymous to the adult education. </a:t>
            </a:r>
          </a:p>
          <a:p>
            <a:pPr algn="just">
              <a:defRPr/>
            </a:pPr>
            <a:endParaRPr lang="en-US" altLang="es-GT" b="1" dirty="0">
              <a:latin typeface="High Tower Text" pitchFamily="18" charset="0"/>
              <a:cs typeface="Arial" panose="020B0604020202020204" pitchFamily="34" charset="0"/>
            </a:endParaRPr>
          </a:p>
          <a:p>
            <a:pPr algn="just">
              <a:defRPr/>
            </a:pPr>
            <a:r>
              <a:rPr lang="en-US" altLang="es-GT" b="1" dirty="0">
                <a:latin typeface="High Tower Text" pitchFamily="18" charset="0"/>
                <a:cs typeface="Arial" panose="020B0604020202020204" pitchFamily="34" charset="0"/>
              </a:rPr>
              <a:t>According to Malcolm Knowles, andragogy is the art and science of adult learning, thus andragogy refers to any form of adult learning. (Kenrsley, 2010).</a:t>
            </a: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rcRect l="29854" t="47917" r="57721" b="27711"/>
          <a:stretch>
            <a:fillRect/>
          </a:stretch>
        </p:blipFill>
        <p:spPr bwMode="auto">
          <a:xfrm>
            <a:off x="4801516" y="332656"/>
            <a:ext cx="2362200" cy="26050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710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r>
              <a:rPr lang="en-US" altLang="es-GT" sz="2800" b="1" dirty="0" smtClean="0">
                <a:solidFill>
                  <a:srgbClr val="7030A0"/>
                </a:solidFill>
                <a:latin typeface="High Tower Text" pitchFamily="18" charset="0"/>
                <a:cs typeface="Arial" charset="0"/>
              </a:rPr>
              <a:t>Based on observation and experience</a:t>
            </a:r>
          </a:p>
          <a:p>
            <a:pPr eaLnBrk="1" hangingPunct="1"/>
            <a:r>
              <a:rPr lang="en-US" altLang="es-GT" sz="2800" b="1" dirty="0" smtClean="0">
                <a:solidFill>
                  <a:srgbClr val="7030A0"/>
                </a:solidFill>
                <a:latin typeface="High Tower Text" pitchFamily="18" charset="0"/>
                <a:cs typeface="Arial" charset="0"/>
              </a:rPr>
              <a:t>No valid measurement tool</a:t>
            </a:r>
          </a:p>
          <a:p>
            <a:pPr eaLnBrk="1" hangingPunct="1"/>
            <a:r>
              <a:rPr lang="en-US" altLang="es-GT" sz="2800" b="1" dirty="0" smtClean="0">
                <a:solidFill>
                  <a:srgbClr val="7030A0"/>
                </a:solidFill>
                <a:latin typeface="High Tower Text" pitchFamily="18" charset="0"/>
                <a:cs typeface="Arial" charset="0"/>
              </a:rPr>
              <a:t>Various order of assumptions</a:t>
            </a:r>
          </a:p>
          <a:p>
            <a:pPr eaLnBrk="1" hangingPunct="1"/>
            <a:r>
              <a:rPr lang="en-US" altLang="es-GT" sz="2800" b="1" dirty="0" smtClean="0">
                <a:solidFill>
                  <a:srgbClr val="7030A0"/>
                </a:solidFill>
                <a:latin typeface="High Tower Text" pitchFamily="18" charset="0"/>
                <a:cs typeface="Arial" charset="0"/>
              </a:rPr>
              <a:t>Adult experiences may be negative</a:t>
            </a:r>
          </a:p>
          <a:p>
            <a:pPr eaLnBrk="1" hangingPunct="1"/>
            <a:r>
              <a:rPr lang="en-US" altLang="es-GT" sz="2800" b="1" dirty="0" smtClean="0">
                <a:solidFill>
                  <a:srgbClr val="7030A0"/>
                </a:solidFill>
                <a:latin typeface="High Tower Text" pitchFamily="18" charset="0"/>
                <a:cs typeface="Arial" charset="0"/>
              </a:rPr>
              <a:t>These assumptions can relate to children</a:t>
            </a:r>
          </a:p>
          <a:p>
            <a:pPr eaLnBrk="1" hangingPunct="1"/>
            <a:r>
              <a:rPr lang="en-US" altLang="es-GT" sz="2800" b="1" dirty="0" smtClean="0">
                <a:solidFill>
                  <a:srgbClr val="7030A0"/>
                </a:solidFill>
                <a:latin typeface="High Tower Text" pitchFamily="18" charset="0"/>
                <a:cs typeface="Arial" charset="0"/>
              </a:rPr>
              <a:t>The impact of culture, race, gender or environment not mentioned</a:t>
            </a:r>
          </a:p>
          <a:p>
            <a:pPr eaLnBrk="1" hangingPunct="1"/>
            <a:endParaRPr lang="en-US" altLang="es-GT" dirty="0" smtClean="0"/>
          </a:p>
        </p:txBody>
      </p:sp>
      <p:sp>
        <p:nvSpPr>
          <p:cNvPr id="5"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n-US" altLang="es-GT" sz="3600" b="1" u="sng" dirty="0" smtClean="0">
                <a:solidFill>
                  <a:schemeClr val="bg2">
                    <a:lumMod val="75000"/>
                  </a:schemeClr>
                </a:solidFill>
                <a:latin typeface="Snap ITC" pitchFamily="82" charset="0"/>
                <a:cs typeface="Arial" panose="020B0604020202020204" pitchFamily="34" charset="0"/>
              </a:rPr>
              <a:t>Limitations of Knowles Theory</a:t>
            </a:r>
          </a:p>
        </p:txBody>
      </p:sp>
    </p:spTree>
    <p:extLst>
      <p:ext uri="{BB962C8B-B14F-4D97-AF65-F5344CB8AC3E}">
        <p14:creationId xmlns:p14="http://schemas.microsoft.com/office/powerpoint/2010/main" val="5439758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Marcador de contenido 2"/>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hangingPunct="1">
              <a:buFont typeface="Arial" charset="0"/>
              <a:buNone/>
            </a:pPr>
            <a:r>
              <a:rPr lang="en-US" sz="2800" b="1" dirty="0" smtClean="0">
                <a:solidFill>
                  <a:schemeClr val="accent3"/>
                </a:solidFill>
                <a:latin typeface="High Tower Text" pitchFamily="18" charset="0"/>
                <a:cs typeface="Arial" charset="0"/>
              </a:rPr>
              <a:t>Malcolm S. Knowles was responsible for a number of important 'firsts'.. He was the first to chart the rise of the adult education movement in the United States; the first to develop a statement of informal adult education practice; and the first to attempt a comprehensive theory of adult education </a:t>
            </a:r>
            <a:endParaRPr lang="es-GT" sz="2800" b="1" dirty="0" smtClean="0">
              <a:solidFill>
                <a:schemeClr val="accent3"/>
              </a:solidFill>
              <a:latin typeface="High Tower Text" pitchFamily="18" charset="0"/>
              <a:cs typeface="Arial" charset="0"/>
            </a:endParaRPr>
          </a:p>
        </p:txBody>
      </p:sp>
      <p:sp>
        <p:nvSpPr>
          <p:cNvPr id="5" name="Título 1"/>
          <p:cNvSpPr>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a:lstStyle>
          <a:p>
            <a:pPr eaLnBrk="1" fontAlgn="auto" hangingPunct="1">
              <a:spcAft>
                <a:spcPts val="0"/>
              </a:spcAft>
              <a:defRPr/>
            </a:pPr>
            <a:r>
              <a:rPr lang="es-GT" sz="4000" b="1" u="sng" dirty="0" smtClean="0">
                <a:solidFill>
                  <a:srgbClr val="00B0F0"/>
                </a:solidFill>
                <a:latin typeface="Snap ITC" pitchFamily="82" charset="0"/>
                <a:cs typeface="Arial" panose="020B0604020202020204" pitchFamily="34" charset="0"/>
              </a:rPr>
              <a:t>Conclusion</a:t>
            </a:r>
          </a:p>
        </p:txBody>
      </p:sp>
    </p:spTree>
    <p:extLst>
      <p:ext uri="{BB962C8B-B14F-4D97-AF65-F5344CB8AC3E}">
        <p14:creationId xmlns:p14="http://schemas.microsoft.com/office/powerpoint/2010/main" val="27616498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375" accel="50000" decel="50000" autoRev="1" fill="hold">
                                          <p:stCondLst>
                                            <p:cond delay="0"/>
                                          </p:stCondLst>
                                        </p:cTn>
                                        <p:tgtEl>
                                          <p:spTgt spid="5"/>
                                        </p:tgtEl>
                                        <p:attrNameLst>
                                          <p:attrName>ppt_x</p:attrName>
                                          <p:attrName>ppt_y</p:attrName>
                                        </p:attrNameLst>
                                      </p:cBhvr>
                                    </p:animMotion>
                                    <p:animRot by="1500000">
                                      <p:cBhvr>
                                        <p:cTn id="7" dur="188" fill="hold">
                                          <p:stCondLst>
                                            <p:cond delay="0"/>
                                          </p:stCondLst>
                                        </p:cTn>
                                        <p:tgtEl>
                                          <p:spTgt spid="5"/>
                                        </p:tgtEl>
                                        <p:attrNameLst>
                                          <p:attrName>r</p:attrName>
                                        </p:attrNameLst>
                                      </p:cBhvr>
                                    </p:animRot>
                                    <p:animRot by="-1500000">
                                      <p:cBhvr>
                                        <p:cTn id="8" dur="188" fill="hold">
                                          <p:stCondLst>
                                            <p:cond delay="188"/>
                                          </p:stCondLst>
                                        </p:cTn>
                                        <p:tgtEl>
                                          <p:spTgt spid="5"/>
                                        </p:tgtEl>
                                        <p:attrNameLst>
                                          <p:attrName>r</p:attrName>
                                        </p:attrNameLst>
                                      </p:cBhvr>
                                    </p:animRot>
                                    <p:animRot by="-1500000">
                                      <p:cBhvr>
                                        <p:cTn id="9" dur="188" fill="hold">
                                          <p:stCondLst>
                                            <p:cond delay="375"/>
                                          </p:stCondLst>
                                        </p:cTn>
                                        <p:tgtEl>
                                          <p:spTgt spid="5"/>
                                        </p:tgtEl>
                                        <p:attrNameLst>
                                          <p:attrName>r</p:attrName>
                                        </p:attrNameLst>
                                      </p:cBhvr>
                                    </p:animRot>
                                    <p:animRot by="1500000">
                                      <p:cBhvr>
                                        <p:cTn id="10" dur="188" fill="hold">
                                          <p:stCondLst>
                                            <p:cond delay="563"/>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pattFill prst="pct90">
          <a:fgClr>
            <a:srgbClr val="C00000"/>
          </a:fgClr>
          <a:bgClr>
            <a:schemeClr val="bg1"/>
          </a:bgClr>
        </a:pattFill>
        <a:effectLst/>
      </p:bgPr>
    </p:bg>
    <p:spTree>
      <p:nvGrpSpPr>
        <p:cNvPr id="1" name=""/>
        <p:cNvGrpSpPr/>
        <p:nvPr/>
      </p:nvGrpSpPr>
      <p:grpSpPr>
        <a:xfrm>
          <a:off x="0" y="0"/>
          <a:ext cx="0" cy="0"/>
          <a:chOff x="0" y="0"/>
          <a:chExt cx="0" cy="0"/>
        </a:xfrm>
      </p:grpSpPr>
      <p:sp>
        <p:nvSpPr>
          <p:cNvPr id="6" name="Título 1"/>
          <p:cNvSpPr>
            <a:spLocks noGrp="1"/>
          </p:cNvSpPr>
          <p:nvPr/>
        </p:nvSpPr>
        <p:spPr>
          <a:xfrm>
            <a:off x="827584" y="564965"/>
            <a:ext cx="7524328" cy="2971076"/>
          </a:xfrm>
          <a:prstGeom prst="rect">
            <a:avLst/>
          </a:prstGeom>
          <a:effectLst>
            <a:glow rad="228600">
              <a:schemeClr val="accent5">
                <a:satMod val="175000"/>
                <a:alpha val="40000"/>
              </a:schemeClr>
            </a:glow>
          </a:effectLst>
        </p:spPr>
        <p:txBody>
          <a:bodyPr vert="horz" lIns="91440" tIns="45720" rIns="91440" bIns="45720" numCol="1" rtlCol="0" anchor="b">
            <a:prstTxWarp prst="textCanUp">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6000" dirty="0" smtClean="0">
                <a:ln w="0"/>
                <a:effectLst>
                  <a:glow rad="228600">
                    <a:schemeClr val="accent5">
                      <a:satMod val="175000"/>
                      <a:alpha val="40000"/>
                    </a:schemeClr>
                  </a:glow>
                  <a:outerShdw blurRad="38100" dist="19050" dir="2700000" algn="tl" rotWithShape="0">
                    <a:schemeClr val="dk1">
                      <a:alpha val="40000"/>
                    </a:schemeClr>
                  </a:outerShdw>
                </a:effectLst>
              </a:rPr>
              <a:t>Theory,  Research and definition of Andragogy </a:t>
            </a:r>
            <a:endParaRPr lang="es-GT" sz="6000" dirty="0">
              <a:ln w="0"/>
              <a:effectLst>
                <a:glow rad="228600">
                  <a:schemeClr val="accent5">
                    <a:satMod val="175000"/>
                    <a:alpha val="40000"/>
                  </a:schemeClr>
                </a:glow>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2" cstate="print"/>
          <a:stretch>
            <a:fillRect/>
          </a:stretch>
        </p:blipFill>
        <p:spPr>
          <a:xfrm>
            <a:off x="2339752" y="3356992"/>
            <a:ext cx="3960439" cy="286403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471821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8" name="Imagen 47"/>
          <p:cNvPicPr>
            <a:picLocks noChangeAspect="1"/>
          </p:cNvPicPr>
          <p:nvPr/>
        </p:nvPicPr>
        <p:blipFill>
          <a:blip r:embed="rId2" cstate="print"/>
          <a:stretch>
            <a:fillRect/>
          </a:stretch>
        </p:blipFill>
        <p:spPr>
          <a:xfrm>
            <a:off x="251520" y="332656"/>
            <a:ext cx="8640960" cy="6192688"/>
          </a:xfrm>
          <a:prstGeom prst="rect">
            <a:avLst/>
          </a:prstGeom>
        </p:spPr>
      </p:pic>
    </p:spTree>
    <p:extLst>
      <p:ext uri="{BB962C8B-B14F-4D97-AF65-F5344CB8AC3E}">
        <p14:creationId xmlns:p14="http://schemas.microsoft.com/office/powerpoint/2010/main" val="805667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stretch>
            <a:fillRect/>
          </a:stretch>
        </p:blipFill>
        <p:spPr>
          <a:xfrm>
            <a:off x="219518" y="332656"/>
            <a:ext cx="8672962" cy="6264696"/>
          </a:xfrm>
          <a:prstGeom prst="rect">
            <a:avLst/>
          </a:prstGeom>
        </p:spPr>
      </p:pic>
    </p:spTree>
    <p:extLst>
      <p:ext uri="{BB962C8B-B14F-4D97-AF65-F5344CB8AC3E}">
        <p14:creationId xmlns:p14="http://schemas.microsoft.com/office/powerpoint/2010/main" val="911315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51520" y="332656"/>
            <a:ext cx="8712968" cy="6264696"/>
          </a:xfrm>
          <a:prstGeom prst="rect">
            <a:avLst/>
          </a:prstGeom>
        </p:spPr>
      </p:pic>
    </p:spTree>
    <p:extLst>
      <p:ext uri="{BB962C8B-B14F-4D97-AF65-F5344CB8AC3E}">
        <p14:creationId xmlns:p14="http://schemas.microsoft.com/office/powerpoint/2010/main" val="3767772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90">
          <a:fgClr>
            <a:schemeClr val="accent1"/>
          </a:fgClr>
          <a:bgClr>
            <a:schemeClr val="bg1"/>
          </a:bgClr>
        </a:pattFill>
        <a:effectLst/>
      </p:bgPr>
    </p:bg>
    <p:spTree>
      <p:nvGrpSpPr>
        <p:cNvPr id="1" name=""/>
        <p:cNvGrpSpPr/>
        <p:nvPr/>
      </p:nvGrpSpPr>
      <p:grpSpPr>
        <a:xfrm>
          <a:off x="0" y="0"/>
          <a:ext cx="0" cy="0"/>
          <a:chOff x="0" y="0"/>
          <a:chExt cx="0" cy="0"/>
        </a:xfrm>
      </p:grpSpPr>
      <p:sp>
        <p:nvSpPr>
          <p:cNvPr id="4" name="3 Rectángulo"/>
          <p:cNvSpPr/>
          <p:nvPr/>
        </p:nvSpPr>
        <p:spPr>
          <a:xfrm>
            <a:off x="969604" y="1196752"/>
            <a:ext cx="7130788" cy="4832092"/>
          </a:xfrm>
          <a:prstGeom prst="rect">
            <a:avLst/>
          </a:prstGeom>
          <a:noFill/>
        </p:spPr>
        <p:txBody>
          <a:bodyPr wrap="square" lIns="91440" tIns="45720" rIns="91440" bIns="45720">
            <a:spAutoFit/>
          </a:bodyPr>
          <a:lstStyle/>
          <a:p>
            <a:pPr algn="ctr"/>
            <a:r>
              <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Iternacional Research </a:t>
            </a:r>
            <a:r>
              <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F</a:t>
            </a:r>
            <a:r>
              <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oundation for Andragogy and the </a:t>
            </a:r>
            <a:r>
              <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I</a:t>
            </a:r>
            <a:r>
              <a:rPr lang="es-E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Snap ITC" pitchFamily="82" charset="0"/>
              </a:rPr>
              <a:t>mplications for the practice of education with adults</a:t>
            </a:r>
            <a:endParaRPr lang="es-E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2050" name="Picture 2" descr="C:\Program Files (x86)\Microsoft Office\MEDIA\CAGCAT10\j01953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4117" y="188640"/>
            <a:ext cx="1795882" cy="183337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Program Files (x86)\Microsoft Office\MEDIA\CAGCAT10\j021769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941168"/>
            <a:ext cx="1747418" cy="1693469"/>
          </a:xfrm>
          <a:prstGeom prst="rect">
            <a:avLst/>
          </a:prstGeom>
          <a:noFill/>
          <a:extLst>
            <a:ext uri="{909E8E84-426E-40DD-AFC4-6F175D3DCCD1}">
              <a14:hiddenFill xmlns:a14="http://schemas.microsoft.com/office/drawing/2010/main">
                <a:solidFill>
                  <a:srgbClr val="FFFFFF"/>
                </a:solidFill>
              </a14:hiddenFill>
            </a:ext>
          </a:extLst>
        </p:spPr>
      </p:pic>
      <p:sp>
        <p:nvSpPr>
          <p:cNvPr id="3" name="2 Franja diagonal"/>
          <p:cNvSpPr/>
          <p:nvPr/>
        </p:nvSpPr>
        <p:spPr>
          <a:xfrm rot="10800000">
            <a:off x="8244408" y="5700055"/>
            <a:ext cx="936104" cy="1184354"/>
          </a:xfrm>
          <a:prstGeom prst="diagStripe">
            <a:avLst>
              <a:gd name="adj" fmla="val 35378"/>
            </a:avLst>
          </a:prstGeom>
          <a:solidFill>
            <a:srgbClr val="0070C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sp>
        <p:nvSpPr>
          <p:cNvPr id="15" name="14 Franja diagonal"/>
          <p:cNvSpPr/>
          <p:nvPr/>
        </p:nvSpPr>
        <p:spPr>
          <a:xfrm rot="10800000">
            <a:off x="6804248" y="4293094"/>
            <a:ext cx="2339752" cy="2564905"/>
          </a:xfrm>
          <a:prstGeom prst="diagStripe">
            <a:avLst>
              <a:gd name="adj" fmla="val 65934"/>
            </a:avLst>
          </a:prstGeom>
          <a:solidFill>
            <a:srgbClr val="0070C0"/>
          </a:solidFill>
          <a:ln>
            <a:solidFill>
              <a:srgbClr val="00B0F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dirty="0">
              <a:solidFill>
                <a:schemeClr val="tx1"/>
              </a:solidFill>
            </a:endParaRPr>
          </a:p>
        </p:txBody>
      </p:sp>
      <p:pic>
        <p:nvPicPr>
          <p:cNvPr id="2053" name="Picture 5" descr="C:\Program Files (x86)\Microsoft Office\MEDIA\CAGCAT10\j029774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790" y="188640"/>
            <a:ext cx="1647906" cy="1568156"/>
          </a:xfrm>
          <a:prstGeom prst="rect">
            <a:avLst/>
          </a:prstGeom>
          <a:noFill/>
          <a:extLst>
            <a:ext uri="{909E8E84-426E-40DD-AFC4-6F175D3DCCD1}">
              <a14:hiddenFill xmlns:a14="http://schemas.microsoft.com/office/drawing/2010/main">
                <a:solidFill>
                  <a:srgbClr val="FFFFFF"/>
                </a:solidFill>
              </a14:hiddenFill>
            </a:ext>
          </a:extLst>
        </p:spPr>
      </p:pic>
      <p:sp>
        <p:nvSpPr>
          <p:cNvPr id="2" name="1 Estrella de 5 puntas"/>
          <p:cNvSpPr/>
          <p:nvPr/>
        </p:nvSpPr>
        <p:spPr>
          <a:xfrm>
            <a:off x="8489067" y="4941168"/>
            <a:ext cx="475421" cy="433230"/>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16 Estrella de 5 puntas"/>
          <p:cNvSpPr/>
          <p:nvPr/>
        </p:nvSpPr>
        <p:spPr>
          <a:xfrm>
            <a:off x="7946815" y="5599871"/>
            <a:ext cx="475421" cy="433230"/>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8" name="17 Estrella de 5 puntas"/>
          <p:cNvSpPr/>
          <p:nvPr/>
        </p:nvSpPr>
        <p:spPr>
          <a:xfrm>
            <a:off x="7308304" y="6217742"/>
            <a:ext cx="475421" cy="433230"/>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Estrella de 5 puntas"/>
          <p:cNvSpPr/>
          <p:nvPr/>
        </p:nvSpPr>
        <p:spPr>
          <a:xfrm>
            <a:off x="8604448" y="6309320"/>
            <a:ext cx="480247" cy="397702"/>
          </a:xfrm>
          <a:prstGeom prst="star5">
            <a:avLst>
              <a:gd name="adj" fmla="val 279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0108425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67544" y="620688"/>
            <a:ext cx="8208912" cy="5904656"/>
          </a:xfrm>
          <a:prstGeom prst="rect">
            <a:avLst/>
          </a:prstGeom>
        </p:spPr>
      </p:pic>
    </p:spTree>
    <p:extLst>
      <p:ext uri="{BB962C8B-B14F-4D97-AF65-F5344CB8AC3E}">
        <p14:creationId xmlns:p14="http://schemas.microsoft.com/office/powerpoint/2010/main" val="3670956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475546" y="332656"/>
            <a:ext cx="8200910" cy="6120680"/>
          </a:xfrm>
          <a:prstGeom prst="rect">
            <a:avLst/>
          </a:prstGeom>
        </p:spPr>
      </p:pic>
    </p:spTree>
    <p:extLst>
      <p:ext uri="{BB962C8B-B14F-4D97-AF65-F5344CB8AC3E}">
        <p14:creationId xmlns:p14="http://schemas.microsoft.com/office/powerpoint/2010/main" val="2410912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977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print"/>
          <a:srcRect l="7559" t="6758" r="10921" b="7920"/>
          <a:stretch/>
        </p:blipFill>
        <p:spPr>
          <a:xfrm>
            <a:off x="467544" y="332656"/>
            <a:ext cx="8208911" cy="6192688"/>
          </a:xfrm>
          <a:prstGeom prst="rect">
            <a:avLst/>
          </a:prstGeom>
        </p:spPr>
      </p:pic>
    </p:spTree>
    <p:extLst>
      <p:ext uri="{BB962C8B-B14F-4D97-AF65-F5344CB8AC3E}">
        <p14:creationId xmlns:p14="http://schemas.microsoft.com/office/powerpoint/2010/main" val="3273543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899592" y="1484784"/>
            <a:ext cx="7024744" cy="1584176"/>
          </a:xfrm>
        </p:spPr>
        <p:txBody>
          <a:bodyPr>
            <a:normAutofit fontScale="90000"/>
          </a:bodyPr>
          <a:lstStyle/>
          <a:p>
            <a:pPr algn="just"/>
            <a:r>
              <a:rPr lang="es-ES" b="1" spc="-150" dirty="0" smtClean="0"/>
              <a:t>	</a:t>
            </a:r>
            <a:br>
              <a:rPr lang="es-ES" b="1" spc="-150" dirty="0" smtClean="0"/>
            </a:br>
            <a:r>
              <a:rPr lang="es-ES" b="1" spc="-150" dirty="0"/>
              <a:t/>
            </a:r>
            <a:br>
              <a:rPr lang="es-ES" b="1" spc="-150" dirty="0"/>
            </a:br>
            <a:r>
              <a:rPr lang="es-ES" b="1" spc="-150" dirty="0" smtClean="0"/>
              <a:t/>
            </a:r>
            <a:br>
              <a:rPr lang="es-ES" b="1" spc="-150" dirty="0" smtClean="0"/>
            </a:br>
            <a:r>
              <a:rPr lang="es-ES" b="1" spc="-150" dirty="0"/>
              <a:t/>
            </a:r>
            <a:br>
              <a:rPr lang="es-ES" b="1" spc="-150" dirty="0"/>
            </a:br>
            <a:r>
              <a:rPr lang="es-ES" b="1" spc="-150" dirty="0" smtClean="0"/>
              <a:t>        </a:t>
            </a:r>
            <a:r>
              <a:rPr lang="es-ES" sz="3600" dirty="0" smtClean="0">
                <a:solidFill>
                  <a:schemeClr val="accent3"/>
                </a:solidFill>
                <a:latin typeface="Snap ITC" pitchFamily="82" charset="0"/>
              </a:rPr>
              <a:t>Merriam posited that the scholarship on andragogy since 1990 has taken two directions.</a:t>
            </a:r>
            <a:endParaRPr lang="es-ES" sz="3600" dirty="0">
              <a:solidFill>
                <a:schemeClr val="accent3"/>
              </a:solidFill>
              <a:latin typeface="Snap ITC" pitchFamily="82" charset="0"/>
            </a:endParaRPr>
          </a:p>
        </p:txBody>
      </p:sp>
      <p:sp>
        <p:nvSpPr>
          <p:cNvPr id="6" name="5 Flecha derecha"/>
          <p:cNvSpPr/>
          <p:nvPr/>
        </p:nvSpPr>
        <p:spPr>
          <a:xfrm>
            <a:off x="755576" y="872716"/>
            <a:ext cx="1008112" cy="648072"/>
          </a:xfrm>
          <a:prstGeom prst="rightArrow">
            <a:avLst>
              <a:gd name="adj1" fmla="val 61139"/>
              <a:gd name="adj2" fmla="val 64852"/>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bg2">
                  <a:lumMod val="75000"/>
                </a:schemeClr>
              </a:solidFill>
            </a:endParaRPr>
          </a:p>
        </p:txBody>
      </p:sp>
      <p:sp>
        <p:nvSpPr>
          <p:cNvPr id="7" name="1 Título"/>
          <p:cNvSpPr txBox="1">
            <a:spLocks/>
          </p:cNvSpPr>
          <p:nvPr/>
        </p:nvSpPr>
        <p:spPr>
          <a:xfrm>
            <a:off x="899592" y="2996952"/>
            <a:ext cx="7128792" cy="2736304"/>
          </a:xfrm>
          <a:prstGeom prst="rect">
            <a:avLst/>
          </a:prstGeom>
          <a:solidFill>
            <a:schemeClr val="bg1"/>
          </a:solidFill>
        </p:spPr>
        <p:txBody>
          <a:bodyPr vert="horz" lIns="91440" tIns="45720" rIns="91440" bIns="45720" rtlCol="0" anchor="b">
            <a:normAutofit fontScale="75000" lnSpcReduction="20000"/>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just">
              <a:buFont typeface="Wingdings" pitchFamily="2" charset="2"/>
              <a:buChar char="v"/>
            </a:pPr>
            <a:r>
              <a:rPr lang="es-ES" b="1" dirty="0" smtClean="0">
                <a:solidFill>
                  <a:schemeClr val="tx1"/>
                </a:solidFill>
                <a:latin typeface="High Tower Text" pitchFamily="18" charset="0"/>
              </a:rPr>
              <a:t>one seeks analysis of the origins of the concepts for establishing it as scientific discipline.</a:t>
            </a:r>
          </a:p>
          <a:p>
            <a:pPr marL="571500" indent="-571500" algn="just">
              <a:buFont typeface="Wingdings" pitchFamily="2" charset="2"/>
              <a:buChar char="v"/>
            </a:pPr>
            <a:endParaRPr lang="es-ES" b="1" spc="-150" dirty="0">
              <a:solidFill>
                <a:schemeClr val="tx1"/>
              </a:solidFill>
              <a:latin typeface="High Tower Text" pitchFamily="18" charset="0"/>
            </a:endParaRPr>
          </a:p>
          <a:p>
            <a:pPr marL="571500" indent="-571500" algn="just">
              <a:buFont typeface="Wingdings" pitchFamily="2" charset="2"/>
              <a:buChar char="v"/>
            </a:pPr>
            <a:r>
              <a:rPr lang="es-ES" b="1" dirty="0" smtClean="0">
                <a:solidFill>
                  <a:schemeClr val="tx1"/>
                </a:solidFill>
                <a:latin typeface="High Tower Text" pitchFamily="18" charset="0"/>
              </a:rPr>
              <a:t>The other critiques andragogy for its lacks of attention to the learning context.</a:t>
            </a:r>
            <a:endParaRPr lang="es-ES" b="1" dirty="0">
              <a:solidFill>
                <a:schemeClr val="tx1"/>
              </a:solidFill>
              <a:latin typeface="High Tower Text"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2725" y="5445224"/>
            <a:ext cx="1049715"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Program Files (x86)\Microsoft Office\MEDIA\CAGCAT10\j029912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609" y="5010763"/>
            <a:ext cx="1100023" cy="180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868800"/>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997968"/>
            <a:ext cx="7024744" cy="1143000"/>
          </a:xfrm>
        </p:spPr>
        <p:txBody>
          <a:bodyPr>
            <a:noAutofit/>
          </a:bodyPr>
          <a:lstStyle/>
          <a:p>
            <a:r>
              <a:rPr lang="es-ES" sz="2800" spc="-150" dirty="0" smtClean="0">
                <a:latin typeface="Snap ITC" pitchFamily="82" charset="0"/>
              </a:rPr>
              <a:t>	Lindeman (1926) was the first to bring it to the USA, with the term coming into common use internationally through the work of Malcolm Knowles. (1970)</a:t>
            </a:r>
            <a:endParaRPr lang="es-ES" sz="2800" spc="-150" dirty="0">
              <a:latin typeface="Snap ITC" pitchFamily="82" charset="0"/>
            </a:endParaRPr>
          </a:p>
        </p:txBody>
      </p:sp>
      <p:sp>
        <p:nvSpPr>
          <p:cNvPr id="3" name="2 Marcador de contenido"/>
          <p:cNvSpPr>
            <a:spLocks noGrp="1"/>
          </p:cNvSpPr>
          <p:nvPr>
            <p:ph idx="1"/>
          </p:nvPr>
        </p:nvSpPr>
        <p:spPr>
          <a:xfrm>
            <a:off x="1043608" y="3257619"/>
            <a:ext cx="6777317" cy="3195717"/>
          </a:xfrm>
        </p:spPr>
        <p:txBody>
          <a:bodyPr>
            <a:noAutofit/>
          </a:bodyPr>
          <a:lstStyle/>
          <a:p>
            <a:pPr algn="just">
              <a:buFont typeface="Wingdings" pitchFamily="2" charset="2"/>
              <a:buChar char="v"/>
            </a:pPr>
            <a:r>
              <a:rPr lang="es-ES" sz="2800" b="1" dirty="0" smtClean="0">
                <a:solidFill>
                  <a:schemeClr val="accent3"/>
                </a:solidFill>
                <a:latin typeface="High Tower Text" pitchFamily="18" charset="0"/>
              </a:rPr>
              <a:t>On the one hand, some adult educators tended to strongly favor Knowles´ version of Andragogy.</a:t>
            </a:r>
          </a:p>
          <a:p>
            <a:pPr algn="just">
              <a:buFont typeface="Wingdings" pitchFamily="2" charset="2"/>
              <a:buChar char="v"/>
            </a:pPr>
            <a:r>
              <a:rPr lang="es-ES" sz="2800" b="1" dirty="0" smtClean="0">
                <a:solidFill>
                  <a:schemeClr val="accent3"/>
                </a:solidFill>
                <a:latin typeface="High Tower Text" pitchFamily="18" charset="0"/>
              </a:rPr>
              <a:t>On the other hand, some adult educators tended to dismiss knowles´ version of Andragogy.</a:t>
            </a:r>
          </a:p>
          <a:p>
            <a:pPr algn="just">
              <a:buFont typeface="Wingdings" pitchFamily="2" charset="2"/>
              <a:buChar char="v"/>
            </a:pPr>
            <a:r>
              <a:rPr lang="es-ES" sz="2800" b="1" dirty="0" smtClean="0">
                <a:solidFill>
                  <a:schemeClr val="tx1"/>
                </a:solidFill>
                <a:latin typeface="High Tower Text" pitchFamily="18" charset="0"/>
              </a:rPr>
              <a:t>(http://www.andragogy.net)</a:t>
            </a:r>
          </a:p>
        </p:txBody>
      </p:sp>
      <p:sp>
        <p:nvSpPr>
          <p:cNvPr id="4" name="3 Flecha a la derecha con muesca"/>
          <p:cNvSpPr/>
          <p:nvPr/>
        </p:nvSpPr>
        <p:spPr>
          <a:xfrm>
            <a:off x="899592" y="764704"/>
            <a:ext cx="1080120" cy="648072"/>
          </a:xfrm>
          <a:prstGeom prst="notchedRightArrow">
            <a:avLst>
              <a:gd name="adj1" fmla="val 61139"/>
              <a:gd name="adj2" fmla="val 59283"/>
            </a:avLst>
          </a:prstGeom>
          <a:solidFill>
            <a:srgbClr val="00B0F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5 Estrella de 5 puntas"/>
          <p:cNvSpPr/>
          <p:nvPr/>
        </p:nvSpPr>
        <p:spPr>
          <a:xfrm>
            <a:off x="7668344" y="5589240"/>
            <a:ext cx="936104" cy="792088"/>
          </a:xfrm>
          <a:prstGeom prst="star5">
            <a:avLst>
              <a:gd name="adj" fmla="val 24136"/>
              <a:gd name="hf" fmla="val 105146"/>
              <a:gd name="vf" fmla="val 110557"/>
            </a:avLst>
          </a:prstGeom>
          <a:solidFill>
            <a:srgbClr val="FFFF0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5873564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90">
          <a:fgClr>
            <a:srgbClr val="E62E8A"/>
          </a:fgClr>
          <a:bgClr>
            <a:schemeClr val="bg2">
              <a:lumMod val="40000"/>
              <a:lumOff val="60000"/>
            </a:schemeClr>
          </a:bgClr>
        </a:pattFill>
        <a:effectLst/>
      </p:bgPr>
    </p:bg>
    <p:spTree>
      <p:nvGrpSpPr>
        <p:cNvPr id="1" name=""/>
        <p:cNvGrpSpPr/>
        <p:nvPr/>
      </p:nvGrpSpPr>
      <p:grpSpPr>
        <a:xfrm>
          <a:off x="0" y="0"/>
          <a:ext cx="0" cy="0"/>
          <a:chOff x="0" y="0"/>
          <a:chExt cx="0" cy="0"/>
        </a:xfrm>
      </p:grpSpPr>
      <p:sp>
        <p:nvSpPr>
          <p:cNvPr id="2" name="Título 1"/>
          <p:cNvSpPr>
            <a:spLocks noGrp="1"/>
          </p:cNvSpPr>
          <p:nvPr/>
        </p:nvSpPr>
        <p:spPr>
          <a:xfrm>
            <a:off x="323528" y="908720"/>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GT" sz="8000" b="1" dirty="0" smtClean="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rPr>
              <a:t>WHAT IS ANDRAGOGY?</a:t>
            </a:r>
            <a:endParaRPr lang="es-GT" sz="8000" b="1" dirty="0">
              <a:ln>
                <a:solidFill>
                  <a:schemeClr val="accent3">
                    <a:lumMod val="40000"/>
                    <a:lumOff val="60000"/>
                  </a:schemeClr>
                </a:solidFill>
              </a:ln>
              <a:solidFill>
                <a:srgbClr val="7030A0"/>
              </a:solidFill>
              <a:effectLst>
                <a:outerShdw blurRad="38100" dist="38100" dir="2700000" algn="tl">
                  <a:srgbClr val="000000">
                    <a:alpha val="43137"/>
                  </a:srgbClr>
                </a:outerShdw>
              </a:effectLst>
              <a:latin typeface="Algerian" panose="04020705040A02060702" pitchFamily="82" charset="0"/>
            </a:endParaRPr>
          </a:p>
        </p:txBody>
      </p:sp>
      <p:pic>
        <p:nvPicPr>
          <p:cNvPr id="1026" name="Picture 2" descr="http://www.entorno-empresarial.com/imagenes/articulos/legacy/357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573016"/>
            <a:ext cx="3312368" cy="2952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973345"/>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effectLst/>
      </p:bgPr>
    </p:bg>
    <p:spTree>
      <p:nvGrpSpPr>
        <p:cNvPr id="1" name=""/>
        <p:cNvGrpSpPr/>
        <p:nvPr/>
      </p:nvGrpSpPr>
      <p:grpSpPr>
        <a:xfrm>
          <a:off x="0" y="0"/>
          <a:ext cx="0" cy="0"/>
          <a:chOff x="0" y="0"/>
          <a:chExt cx="0" cy="0"/>
        </a:xfrm>
      </p:grpSpPr>
      <p:sp>
        <p:nvSpPr>
          <p:cNvPr id="5" name="Título 1"/>
          <p:cNvSpPr>
            <a:spLocks noGrp="1"/>
          </p:cNvSpPr>
          <p:nvPr>
            <p:ph type="title"/>
          </p:nvPr>
        </p:nvSpPr>
        <p:spPr>
          <a:xfrm>
            <a:off x="683568" y="836712"/>
            <a:ext cx="7704856" cy="864096"/>
          </a:xfrm>
          <a:prstGeom prst="rect">
            <a:avLst/>
          </a:prstGeom>
          <a:effectLst>
            <a:glow rad="101600">
              <a:schemeClr val="accent3">
                <a:satMod val="175000"/>
                <a:alpha val="40000"/>
              </a:schemeClr>
            </a:glow>
            <a:outerShdw blurRad="50800" dist="38100" dir="16200000"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200" dirty="0" smtClean="0">
                <a:solidFill>
                  <a:srgbClr val="7030A0"/>
                </a:solidFill>
                <a:latin typeface="Snap ITC" pitchFamily="82" charset="0"/>
              </a:rPr>
              <a:t>EVOLUTION OF THE TERM ANDRAGOGY</a:t>
            </a:r>
            <a:endParaRPr lang="es-GT" sz="3200" dirty="0">
              <a:solidFill>
                <a:srgbClr val="7030A0"/>
              </a:solidFill>
              <a:latin typeface="Snap ITC" pitchFamily="82" charset="0"/>
            </a:endParaRPr>
          </a:p>
        </p:txBody>
      </p:sp>
      <p:sp>
        <p:nvSpPr>
          <p:cNvPr id="6" name="Marcador de contenido 2"/>
          <p:cNvSpPr>
            <a:spLocks noGrp="1"/>
          </p:cNvSpPr>
          <p:nvPr>
            <p:ph idx="1"/>
          </p:nvPr>
        </p:nvSpPr>
        <p:spPr>
          <a:xfrm>
            <a:off x="791307" y="1844824"/>
            <a:ext cx="7489378" cy="19715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3200" b="1" dirty="0" smtClean="0">
                <a:solidFill>
                  <a:schemeClr val="accent3"/>
                </a:solidFill>
                <a:latin typeface="High Tower Text" pitchFamily="18" charset="0"/>
                <a:cs typeface="DokChampa" panose="020B0604020202020204" pitchFamily="34" charset="-34"/>
              </a:rPr>
              <a:t>DAVENPORT </a:t>
            </a:r>
            <a:r>
              <a:rPr lang="en-US" sz="3200" b="1" dirty="0">
                <a:solidFill>
                  <a:schemeClr val="accent3"/>
                </a:solidFill>
                <a:latin typeface="High Tower Text" pitchFamily="18" charset="0"/>
                <a:cs typeface="DokChampa" panose="020B0604020202020204" pitchFamily="34" charset="-34"/>
              </a:rPr>
              <a:t>(1987) argued that some adult educators strongly urge that adult education would simply be better off to drop the word from its lexicon. </a:t>
            </a:r>
            <a:endParaRPr lang="en-US" sz="3200" b="1" dirty="0" smtClean="0">
              <a:solidFill>
                <a:schemeClr val="accent3"/>
              </a:solidFill>
              <a:latin typeface="High Tower Text" pitchFamily="18" charset="0"/>
              <a:cs typeface="DokChampa" panose="020B0604020202020204" pitchFamily="34" charset="-34"/>
            </a:endParaRPr>
          </a:p>
          <a:p>
            <a:pPr marL="0" indent="0" algn="just">
              <a:buNone/>
            </a:pPr>
            <a:endParaRPr lang="en-US" sz="3200" b="1" dirty="0" smtClean="0">
              <a:solidFill>
                <a:schemeClr val="accent3"/>
              </a:solidFill>
              <a:latin typeface="High Tower Text" pitchFamily="18" charset="0"/>
              <a:cs typeface="DokChampa" panose="020B0604020202020204" pitchFamily="34" charset="-34"/>
            </a:endParaRPr>
          </a:p>
        </p:txBody>
      </p:sp>
      <p:sp>
        <p:nvSpPr>
          <p:cNvPr id="7" name="Marcador de contenido 1"/>
          <p:cNvSpPr txBox="1">
            <a:spLocks/>
          </p:cNvSpPr>
          <p:nvPr/>
        </p:nvSpPr>
        <p:spPr>
          <a:xfrm>
            <a:off x="791307" y="4077072"/>
            <a:ext cx="7128908" cy="1681412"/>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3200" b="1" dirty="0" smtClean="0">
                <a:solidFill>
                  <a:schemeClr val="accent3"/>
                </a:solidFill>
                <a:latin typeface="High Tower Text" pitchFamily="18" charset="0"/>
                <a:cs typeface="DokChampa" panose="020B0604020202020204" pitchFamily="34" charset="-34"/>
              </a:rPr>
              <a:t>HOOKS (1994) said “the possession of a term does not bring a process or practice.</a:t>
            </a:r>
            <a:endParaRPr lang="es-GT" sz="3200" dirty="0" smtClean="0"/>
          </a:p>
          <a:p>
            <a:endParaRPr lang="es-GT" dirty="0"/>
          </a:p>
        </p:txBody>
      </p:sp>
    </p:spTree>
    <p:extLst>
      <p:ext uri="{BB962C8B-B14F-4D97-AF65-F5344CB8AC3E}">
        <p14:creationId xmlns:p14="http://schemas.microsoft.com/office/powerpoint/2010/main" val="40540810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Marcador de contenido 2"/>
          <p:cNvSpPr txBox="1">
            <a:spLocks/>
          </p:cNvSpPr>
          <p:nvPr/>
        </p:nvSpPr>
        <p:spPr>
          <a:xfrm>
            <a:off x="539552" y="1412776"/>
            <a:ext cx="7848872" cy="446449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chemeClr val="accent1"/>
              </a:buClr>
              <a:buSzPct val="76000"/>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accent1"/>
              </a:buClr>
              <a:buSzPct val="76000"/>
              <a:buFont typeface="Arial" panose="020B0604020202020204" pitchFamily="34" charset="0"/>
              <a:buChar char="•"/>
              <a:defRPr sz="1800" kern="1200">
                <a:solidFill>
                  <a:schemeClr val="tx1"/>
                </a:solidFill>
                <a:latin typeface="+mn-lt"/>
                <a:ea typeface="+mn-ea"/>
                <a:cs typeface="+mn-cs"/>
              </a:defRPr>
            </a:lvl9pPr>
          </a:lstStyle>
          <a:p>
            <a:pPr algn="just"/>
            <a:r>
              <a:rPr lang="en-US" sz="4600" b="1" dirty="0" smtClean="0">
                <a:solidFill>
                  <a:schemeClr val="accent3"/>
                </a:solidFill>
                <a:latin typeface="High Tower Text" pitchFamily="18" charset="0"/>
                <a:cs typeface="DokChampa" panose="020B0604020202020204" pitchFamily="34" charset="-34"/>
              </a:rPr>
              <a:t>VAN GENT (1996) asserted that andragogy has been used to designate the education of adults, an approach to teaching adults, social work, management, and community organization.  Its future lies only as a generic term for adult education and as a complement to pedagogy, which has been used mainly to focus on the art and science of teaching children. </a:t>
            </a:r>
            <a:endParaRPr lang="es-GT" sz="4600" b="1" dirty="0" smtClean="0">
              <a:solidFill>
                <a:schemeClr val="accent3"/>
              </a:solidFill>
              <a:latin typeface="High Tower Text" pitchFamily="18" charset="0"/>
              <a:cs typeface="DokChampa" panose="020B0604020202020204" pitchFamily="34" charset="-34"/>
            </a:endParaRPr>
          </a:p>
          <a:p>
            <a:endParaRPr lang="es-GT" dirty="0"/>
          </a:p>
        </p:txBody>
      </p:sp>
    </p:spTree>
    <p:extLst>
      <p:ext uri="{BB962C8B-B14F-4D97-AF65-F5344CB8AC3E}">
        <p14:creationId xmlns:p14="http://schemas.microsoft.com/office/powerpoint/2010/main" val="17647558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ítulo 1"/>
          <p:cNvSpPr>
            <a:spLocks noGrp="1"/>
          </p:cNvSpPr>
          <p:nvPr>
            <p:ph idx="1"/>
          </p:nvPr>
        </p:nvSpPr>
        <p:spPr>
          <a:xfrm>
            <a:off x="827584" y="1052736"/>
            <a:ext cx="7488832" cy="3744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GT" sz="3000" b="1" dirty="0" smtClean="0">
                <a:solidFill>
                  <a:schemeClr val="accent3"/>
                </a:solidFill>
                <a:latin typeface="High Tower Text" pitchFamily="18" charset="0"/>
                <a:cs typeface="DokChampa" panose="020B0604020202020204" pitchFamily="34" charset="-34"/>
              </a:rPr>
              <a:t>DRAPER (1998), he concluded “Tracing the metamorphoses of Andragogy/adult education is important to the field’s search for identify. The search for the meaning has also been an attempt to humanize and understand the educational process”</a:t>
            </a:r>
            <a:endParaRPr lang="es-GT" sz="3000" b="1" dirty="0">
              <a:solidFill>
                <a:schemeClr val="accent3"/>
              </a:solidFill>
              <a:latin typeface="High Tower Text" pitchFamily="18" charset="0"/>
              <a:cs typeface="DokChampa" panose="020B0604020202020204" pitchFamily="34" charset="-34"/>
            </a:endParaRPr>
          </a:p>
        </p:txBody>
      </p:sp>
    </p:spTree>
    <p:extLst>
      <p:ext uri="{BB962C8B-B14F-4D97-AF65-F5344CB8AC3E}">
        <p14:creationId xmlns:p14="http://schemas.microsoft.com/office/powerpoint/2010/main" val="3113071676"/>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1701</TotalTime>
  <Words>982</Words>
  <Application>Microsoft Office PowerPoint</Application>
  <PresentationFormat>Presentación en pantalla (4:3)</PresentationFormat>
  <Paragraphs>77</Paragraphs>
  <Slides>33</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33</vt:i4>
      </vt:variant>
    </vt:vector>
  </HeadingPairs>
  <TitlesOfParts>
    <vt:vector size="46" baseType="lpstr">
      <vt:lpstr>Aharoni</vt:lpstr>
      <vt:lpstr>Algerian</vt:lpstr>
      <vt:lpstr>Arial</vt:lpstr>
      <vt:lpstr>Arial Black</vt:lpstr>
      <vt:lpstr>Calibri</vt:lpstr>
      <vt:lpstr>Century Gothic</vt:lpstr>
      <vt:lpstr>DokChampa</vt:lpstr>
      <vt:lpstr>High Tower Text</vt:lpstr>
      <vt:lpstr>Ravie</vt:lpstr>
      <vt:lpstr>Snap ITC</vt:lpstr>
      <vt:lpstr>Wingdings</vt:lpstr>
      <vt:lpstr>Wingdings 2</vt:lpstr>
      <vt:lpstr>Austin</vt:lpstr>
      <vt:lpstr>Presentación de PowerPoint</vt:lpstr>
      <vt:lpstr>Six Themes have emerged:</vt:lpstr>
      <vt:lpstr>Presentación de PowerPoint</vt:lpstr>
      <vt:lpstr>             Merriam posited that the scholarship on andragogy since 1990 has taken two directions.</vt:lpstr>
      <vt:lpstr> Lindeman (1926) was the first to bring it to the USA, with the term coming into common use internationally through the work of Malcolm Knowles. (1970)</vt:lpstr>
      <vt:lpstr>Presentación de PowerPoint</vt:lpstr>
      <vt:lpstr>EVOLUTION OF THE TERM ANDRAGOGY</vt:lpstr>
      <vt:lpstr>Presentación de PowerPoint</vt:lpstr>
      <vt:lpstr>Presentación de PowerPoint</vt:lpstr>
      <vt:lpstr>Presentación de PowerPoint</vt:lpstr>
      <vt:lpstr>Presentación de PowerPoint</vt:lpstr>
      <vt:lpstr>Presentación de PowerPoint</vt:lpstr>
      <vt:lpstr>Historical antecedents shaping the concept of Andragogy.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Popularizing and Sustaining the American and World-wide concept of Andragogy</vt:lpstr>
      <vt:lpstr>Eduard Lindeman</vt:lpstr>
      <vt:lpstr>Malcolm Knowles</vt:lpstr>
      <vt:lpstr>Limitations of Knowles Theory</vt:lpstr>
      <vt:lpstr>Conclusion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Majo Dieguito Fer</dc:creator>
  <cp:lastModifiedBy>Usuario</cp:lastModifiedBy>
  <cp:revision>58</cp:revision>
  <dcterms:created xsi:type="dcterms:W3CDTF">2015-05-27T02:33:49Z</dcterms:created>
  <dcterms:modified xsi:type="dcterms:W3CDTF">2015-06-11T22:06:58Z</dcterms:modified>
</cp:coreProperties>
</file>