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8812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2620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11073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3209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2877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5395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00038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44221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5421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7684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6431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2867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3313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9757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3561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7242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924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D33B758-A409-4D6B-A4DF-41773CF38CEC}" type="datetimeFigureOut">
              <a:rPr lang="es-GT" smtClean="0"/>
              <a:t>21/05/2015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CEBA-F7FA-4A8A-95D1-60E70D096DA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6929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57200"/>
            <a:ext cx="9956800" cy="6016752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What is Group Dynamics?</a:t>
            </a:r>
          </a:p>
          <a:p>
            <a:pPr marL="0" indent="0" algn="just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Group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dynamics is a system of behaviors and psychological processes occurring within a social group, or between social groups.</a:t>
            </a:r>
          </a:p>
          <a:p>
            <a:pPr marL="0" indent="0" algn="just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Dynamics mean change and group dynamics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is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change of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behavior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through interaction in the group.</a:t>
            </a: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4754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6788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>
                <a:solidFill>
                  <a:schemeClr val="tx1"/>
                </a:solidFill>
                <a:latin typeface="Eras Bold ITC" panose="020B0907030504020204" pitchFamily="34" charset="0"/>
              </a:rPr>
              <a:t>How can group dynamics help a teacher in </a:t>
            </a:r>
            <a:r>
              <a:rPr lang="en-US" sz="53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the classroom</a:t>
            </a:r>
            <a:r>
              <a:rPr lang="en-US" sz="5300" dirty="0">
                <a:solidFill>
                  <a:schemeClr val="tx1"/>
                </a:solidFill>
                <a:latin typeface="Eras Bold ITC" panose="020B0907030504020204" pitchFamily="34" charset="0"/>
              </a:rPr>
              <a:t>?</a:t>
            </a:r>
            <a:endParaRPr lang="es-GT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3345" y="1953490"/>
            <a:ext cx="10390909" cy="45204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>
                <a:latin typeface="Eras Bold ITC" panose="020B0907030504020204" pitchFamily="34" charset="0"/>
              </a:rPr>
              <a:t>1. They provide </a:t>
            </a:r>
            <a:r>
              <a:rPr lang="en-US" sz="2800" dirty="0">
                <a:latin typeface="Eras Bold ITC" panose="020B0907030504020204" pitchFamily="34" charset="0"/>
              </a:rPr>
              <a:t>appropriate guidance to students for  </a:t>
            </a:r>
            <a:r>
              <a:rPr lang="en-US" sz="2800" dirty="0" smtClean="0">
                <a:latin typeface="Eras Bold ITC" panose="020B0907030504020204" pitchFamily="34" charset="0"/>
              </a:rPr>
              <a:t>     their </a:t>
            </a:r>
            <a:r>
              <a:rPr lang="en-US" sz="2800" dirty="0">
                <a:latin typeface="Eras Bold ITC" panose="020B0907030504020204" pitchFamily="34" charset="0"/>
              </a:rPr>
              <a:t>adjustment</a:t>
            </a:r>
            <a:r>
              <a:rPr lang="en-US" sz="2800" dirty="0" smtClean="0">
                <a:latin typeface="Eras Bold ITC" panose="020B0907030504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Eras Bold ITC" panose="020B0907030504020204" pitchFamily="34" charset="0"/>
              </a:rPr>
              <a:t>2. </a:t>
            </a:r>
            <a:r>
              <a:rPr lang="en-US" sz="2800" dirty="0" smtClean="0">
                <a:latin typeface="Eras Bold ITC" panose="020B0907030504020204" pitchFamily="34" charset="0"/>
              </a:rPr>
              <a:t>They </a:t>
            </a:r>
            <a:r>
              <a:rPr lang="en-US" sz="2800" dirty="0">
                <a:latin typeface="Eras Bold ITC" panose="020B0907030504020204" pitchFamily="34" charset="0"/>
              </a:rPr>
              <a:t>improve the emotional and social climate of the class</a:t>
            </a:r>
            <a:r>
              <a:rPr lang="en-US" sz="2800" dirty="0" smtClean="0">
                <a:latin typeface="Eras Bold ITC" panose="020B0907030504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Eras Bold ITC" panose="020B0907030504020204" pitchFamily="34" charset="0"/>
              </a:rPr>
              <a:t>3. </a:t>
            </a:r>
            <a:r>
              <a:rPr lang="en-US" sz="2800" dirty="0" smtClean="0">
                <a:latin typeface="Eras Bold ITC" panose="020B0907030504020204" pitchFamily="34" charset="0"/>
              </a:rPr>
              <a:t>They </a:t>
            </a:r>
            <a:r>
              <a:rPr lang="en-US" sz="2800" dirty="0">
                <a:latin typeface="Eras Bold ITC" panose="020B0907030504020204" pitchFamily="34" charset="0"/>
              </a:rPr>
              <a:t>improve group relations in the class</a:t>
            </a:r>
            <a:r>
              <a:rPr lang="en-US" sz="2800" dirty="0" smtClean="0">
                <a:latin typeface="Eras Bold ITC" panose="020B0907030504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Eras Bold ITC" panose="020B0907030504020204" pitchFamily="34" charset="0"/>
              </a:rPr>
              <a:t>4. </a:t>
            </a:r>
            <a:r>
              <a:rPr lang="en-US" sz="2800" dirty="0" smtClean="0">
                <a:latin typeface="Eras Bold ITC" panose="020B0907030504020204" pitchFamily="34" charset="0"/>
              </a:rPr>
              <a:t>Deal </a:t>
            </a:r>
            <a:r>
              <a:rPr lang="en-US" sz="2800" dirty="0">
                <a:latin typeface="Eras Bold ITC" panose="020B0907030504020204" pitchFamily="34" charset="0"/>
              </a:rPr>
              <a:t>effectively with social groups</a:t>
            </a:r>
            <a:r>
              <a:rPr lang="en-US" sz="2800" dirty="0" smtClean="0">
                <a:latin typeface="Eras Bold ITC" panose="020B0907030504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Eras Bold ITC" panose="020B0907030504020204" pitchFamily="34" charset="0"/>
              </a:rPr>
              <a:t>5. </a:t>
            </a:r>
            <a:r>
              <a:rPr lang="en-US" sz="2800" dirty="0" smtClean="0">
                <a:latin typeface="Eras Bold ITC" panose="020B0907030504020204" pitchFamily="34" charset="0"/>
              </a:rPr>
              <a:t>Have </a:t>
            </a:r>
            <a:r>
              <a:rPr lang="en-US" sz="2800" dirty="0">
                <a:latin typeface="Eras Bold ITC" panose="020B0907030504020204" pitchFamily="34" charset="0"/>
              </a:rPr>
              <a:t>a thorough knowledge of the interaction process</a:t>
            </a:r>
            <a:r>
              <a:rPr lang="en-US" sz="2800" dirty="0" smtClean="0">
                <a:latin typeface="Eras Bold ITC" panose="020B0907030504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Eras Bold ITC" panose="020B0907030504020204" pitchFamily="34" charset="0"/>
              </a:rPr>
              <a:t>6. </a:t>
            </a:r>
            <a:r>
              <a:rPr lang="en-US" sz="2800" dirty="0" smtClean="0">
                <a:latin typeface="Eras Bold ITC" panose="020B0907030504020204" pitchFamily="34" charset="0"/>
              </a:rPr>
              <a:t>They minimize </a:t>
            </a:r>
            <a:r>
              <a:rPr lang="en-US" sz="2800" dirty="0">
                <a:latin typeface="Eras Bold ITC" panose="020B0907030504020204" pitchFamily="34" charset="0"/>
              </a:rPr>
              <a:t>conflicts and </a:t>
            </a:r>
            <a:r>
              <a:rPr lang="en-US" sz="2800" dirty="0" smtClean="0">
                <a:latin typeface="Eras Bold ITC" panose="020B0907030504020204" pitchFamily="34" charset="0"/>
              </a:rPr>
              <a:t>stress </a:t>
            </a:r>
            <a:r>
              <a:rPr lang="en-US" sz="2800" dirty="0">
                <a:latin typeface="Eras Bold ITC" panose="020B0907030504020204" pitchFamily="34" charset="0"/>
              </a:rPr>
              <a:t>in the group.</a:t>
            </a:r>
          </a:p>
          <a:p>
            <a:pPr marL="0" indent="0">
              <a:buNone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35825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119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Eras Bold ITC</vt:lpstr>
      <vt:lpstr>Wingdings 3</vt:lpstr>
      <vt:lpstr>Ion</vt:lpstr>
      <vt:lpstr>Presentación de PowerPoint</vt:lpstr>
      <vt:lpstr>How can group dynamics help a teacher in the classroom?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2015-05-21T23:49:13Z</dcterms:created>
  <dcterms:modified xsi:type="dcterms:W3CDTF">2015-05-21T23:50:13Z</dcterms:modified>
</cp:coreProperties>
</file>