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6" y="117442"/>
            <a:ext cx="9022280" cy="656025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113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3" y="41257"/>
            <a:ext cx="9182635" cy="66768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3386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33" y="151612"/>
            <a:ext cx="9081557" cy="66033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0733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7" y="167051"/>
            <a:ext cx="9202023" cy="669094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738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6" y="191087"/>
            <a:ext cx="8894424" cy="646728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877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15" y="0"/>
            <a:ext cx="5966288" cy="8205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669144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</cp:revision>
  <dcterms:created xsi:type="dcterms:W3CDTF">2015-06-11T23:31:02Z</dcterms:created>
  <dcterms:modified xsi:type="dcterms:W3CDTF">2015-06-11T23:54:15Z</dcterms:modified>
</cp:coreProperties>
</file>