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5" r:id="rId6"/>
    <p:sldId id="267" r:id="rId7"/>
    <p:sldId id="260" r:id="rId8"/>
    <p:sldId id="261" r:id="rId9"/>
    <p:sldId id="262" r:id="rId10"/>
    <p:sldId id="263" r:id="rId11"/>
    <p:sldId id="264" r:id="rId12"/>
    <p:sldId id="266"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7ED72D92-3356-49AB-87F2-774212DA61DB}" type="datetimeFigureOut">
              <a:rPr lang="es-GT" smtClean="0"/>
              <a:t>02/06/2015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91131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7ED72D92-3356-49AB-87F2-774212DA61DB}" type="datetimeFigureOut">
              <a:rPr lang="es-GT" smtClean="0"/>
              <a:t>02/06/2015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79744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7ED72D92-3356-49AB-87F2-774212DA61DB}" type="datetimeFigureOut">
              <a:rPr lang="es-GT" smtClean="0"/>
              <a:t>02/06/2015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363964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7ED72D92-3356-49AB-87F2-774212DA61DB}" type="datetimeFigureOut">
              <a:rPr lang="es-GT" smtClean="0"/>
              <a:t>02/06/2015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231617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ED72D92-3356-49AB-87F2-774212DA61DB}" type="datetimeFigureOut">
              <a:rPr lang="es-GT" smtClean="0"/>
              <a:t>02/06/2015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247453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7ED72D92-3356-49AB-87F2-774212DA61DB}" type="datetimeFigureOut">
              <a:rPr lang="es-GT" smtClean="0"/>
              <a:t>02/06/2015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168993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7ED72D92-3356-49AB-87F2-774212DA61DB}" type="datetimeFigureOut">
              <a:rPr lang="es-GT" smtClean="0"/>
              <a:t>02/06/2015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223189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7ED72D92-3356-49AB-87F2-774212DA61DB}" type="datetimeFigureOut">
              <a:rPr lang="es-GT" smtClean="0"/>
              <a:t>02/06/2015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32807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D72D92-3356-49AB-87F2-774212DA61DB}" type="datetimeFigureOut">
              <a:rPr lang="es-GT" smtClean="0"/>
              <a:t>02/06/2015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43297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ED72D92-3356-49AB-87F2-774212DA61DB}" type="datetimeFigureOut">
              <a:rPr lang="es-GT" smtClean="0"/>
              <a:t>02/06/2015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185792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ED72D92-3356-49AB-87F2-774212DA61DB}" type="datetimeFigureOut">
              <a:rPr lang="es-GT" smtClean="0"/>
              <a:t>02/06/2015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8719F515-1850-470F-B0C5-DD3A62DEAC81}" type="slidenum">
              <a:rPr lang="es-GT" smtClean="0"/>
              <a:t>‹Nº›</a:t>
            </a:fld>
            <a:endParaRPr lang="es-GT"/>
          </a:p>
        </p:txBody>
      </p:sp>
    </p:spTree>
    <p:extLst>
      <p:ext uri="{BB962C8B-B14F-4D97-AF65-F5344CB8AC3E}">
        <p14:creationId xmlns:p14="http://schemas.microsoft.com/office/powerpoint/2010/main" val="202223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72D92-3356-49AB-87F2-774212DA61DB}" type="datetimeFigureOut">
              <a:rPr lang="es-GT" smtClean="0"/>
              <a:t>02/06/2015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9F515-1850-470F-B0C5-DD3A62DEAC81}" type="slidenum">
              <a:rPr lang="es-GT" smtClean="0"/>
              <a:t>‹Nº›</a:t>
            </a:fld>
            <a:endParaRPr lang="es-GT"/>
          </a:p>
        </p:txBody>
      </p:sp>
    </p:spTree>
    <p:extLst>
      <p:ext uri="{BB962C8B-B14F-4D97-AF65-F5344CB8AC3E}">
        <p14:creationId xmlns:p14="http://schemas.microsoft.com/office/powerpoint/2010/main" val="183066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GT"/>
          </a:p>
        </p:txBody>
      </p:sp>
      <p:sp>
        <p:nvSpPr>
          <p:cNvPr id="3" name="Subtítulo 2"/>
          <p:cNvSpPr>
            <a:spLocks noGrp="1"/>
          </p:cNvSpPr>
          <p:nvPr>
            <p:ph type="subTitle" idx="1"/>
          </p:nvPr>
        </p:nvSpPr>
        <p:spPr/>
        <p:txBody>
          <a:bodyPr/>
          <a:lstStyle/>
          <a:p>
            <a:endParaRPr lang="es-GT"/>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12192000" cy="6868160"/>
          </a:xfrm>
          <a:prstGeom prst="rect">
            <a:avLst/>
          </a:prstGeom>
          <a:solidFill>
            <a:schemeClr val="accent2">
              <a:lumMod val="50000"/>
            </a:schemeClr>
          </a:solidFill>
        </p:spPr>
      </p:pic>
      <p:sp>
        <p:nvSpPr>
          <p:cNvPr id="5" name="Rectángulo 4"/>
          <p:cNvSpPr/>
          <p:nvPr/>
        </p:nvSpPr>
        <p:spPr>
          <a:xfrm>
            <a:off x="387243" y="568623"/>
            <a:ext cx="6155225" cy="923330"/>
          </a:xfrm>
          <a:prstGeom prst="rect">
            <a:avLst/>
          </a:prstGeom>
          <a:solidFill>
            <a:srgbClr val="672F09"/>
          </a:solidFill>
        </p:spPr>
        <p:txBody>
          <a:bodyPr wrap="square" lIns="91440" tIns="45720" rIns="91440" bIns="45720">
            <a:spAutoFit/>
          </a:bodyPr>
          <a:lstStyle/>
          <a:p>
            <a:pPr algn="ctr"/>
            <a:r>
              <a:rPr lang="es-ES" sz="5400" b="1" dirty="0" err="1" smtClean="0">
                <a:ln w="9525">
                  <a:solidFill>
                    <a:schemeClr val="bg1"/>
                  </a:solidFill>
                  <a:prstDash val="solid"/>
                </a:ln>
                <a:effectLst>
                  <a:outerShdw blurRad="12700" dist="38100" dir="2700000" algn="tl" rotWithShape="0">
                    <a:schemeClr val="bg1">
                      <a:lumMod val="50000"/>
                    </a:schemeClr>
                  </a:outerShdw>
                </a:effectLst>
              </a:rPr>
              <a:t>Movie</a:t>
            </a:r>
            <a:r>
              <a:rPr lang="es-ES" sz="5400" b="1" dirty="0" smtClean="0">
                <a:ln w="9525">
                  <a:solidFill>
                    <a:schemeClr val="bg1"/>
                  </a:solidFill>
                  <a:prstDash val="solid"/>
                </a:ln>
                <a:effectLst>
                  <a:outerShdw blurRad="12700" dist="38100" dir="2700000" algn="tl" rotWithShape="0">
                    <a:schemeClr val="bg1">
                      <a:lumMod val="50000"/>
                    </a:schemeClr>
                  </a:outerShdw>
                </a:effectLst>
              </a:rPr>
              <a:t> </a:t>
            </a:r>
            <a:r>
              <a:rPr lang="es-ES" sz="5400" b="1" dirty="0" err="1" smtClean="0">
                <a:ln w="9525">
                  <a:solidFill>
                    <a:schemeClr val="bg1"/>
                  </a:solidFill>
                  <a:prstDash val="solid"/>
                </a:ln>
                <a:effectLst>
                  <a:outerShdw blurRad="12700" dist="38100" dir="2700000" algn="tl" rotWithShape="0">
                    <a:schemeClr val="bg1">
                      <a:lumMod val="50000"/>
                    </a:schemeClr>
                  </a:outerShdw>
                </a:effectLst>
              </a:rPr>
              <a:t>Analysis</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ángulo 5"/>
          <p:cNvSpPr/>
          <p:nvPr/>
        </p:nvSpPr>
        <p:spPr>
          <a:xfrm>
            <a:off x="387243" y="1584027"/>
            <a:ext cx="2587777" cy="461665"/>
          </a:xfrm>
          <a:prstGeom prst="rect">
            <a:avLst/>
          </a:prstGeom>
          <a:solidFill>
            <a:srgbClr val="672F09"/>
          </a:solidFill>
        </p:spPr>
        <p:txBody>
          <a:bodyPr wrap="square" lIns="91440" tIns="45720" rIns="91440" bIns="45720">
            <a:spAutoFit/>
          </a:bodyPr>
          <a:lstStyle/>
          <a:p>
            <a:pPr algn="ctr"/>
            <a:r>
              <a:rPr lang="es-ES" sz="2400" b="1" dirty="0">
                <a:ln w="9525">
                  <a:solidFill>
                    <a:schemeClr val="bg1"/>
                  </a:solidFill>
                  <a:prstDash val="solid"/>
                </a:ln>
                <a:effectLst>
                  <a:outerShdw blurRad="12700" dist="38100" dir="2700000" algn="tl" rotWithShape="0">
                    <a:schemeClr val="bg1">
                      <a:lumMod val="50000"/>
                    </a:schemeClr>
                  </a:outerShdw>
                </a:effectLst>
              </a:rPr>
              <a:t>ANDRAGOGY</a:t>
            </a:r>
          </a:p>
        </p:txBody>
      </p:sp>
    </p:spTree>
    <p:extLst>
      <p:ext uri="{BB962C8B-B14F-4D97-AF65-F5344CB8AC3E}">
        <p14:creationId xmlns:p14="http://schemas.microsoft.com/office/powerpoint/2010/main" val="3556612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35417"/>
            <a:ext cx="12192000" cy="6822583"/>
          </a:xfrm>
          <a:prstGeom prst="rect">
            <a:avLst/>
          </a:prstGeom>
        </p:spPr>
      </p:pic>
      <p:pic>
        <p:nvPicPr>
          <p:cNvPr id="6" name="Marcador de contenido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1440" y="2228235"/>
            <a:ext cx="6350000" cy="3581400"/>
          </a:xfrm>
          <a:effectLst>
            <a:glow rad="228600">
              <a:schemeClr val="accent4">
                <a:satMod val="175000"/>
                <a:alpha val="40000"/>
              </a:schemeClr>
            </a:glow>
          </a:effectLst>
        </p:spPr>
      </p:pic>
      <p:sp>
        <p:nvSpPr>
          <p:cNvPr id="5" name="Rectángulo 4"/>
          <p:cNvSpPr/>
          <p:nvPr/>
        </p:nvSpPr>
        <p:spPr>
          <a:xfrm>
            <a:off x="588136" y="1027906"/>
            <a:ext cx="6456608" cy="1200329"/>
          </a:xfrm>
          <a:prstGeom prst="rect">
            <a:avLst/>
          </a:prstGeom>
        </p:spPr>
        <p:txBody>
          <a:bodyPr wrap="square">
            <a:spAutoFit/>
          </a:bodyPr>
          <a:lstStyle/>
          <a:p>
            <a:pPr marL="285750" indent="-285750">
              <a:buFontTx/>
              <a:buChar char="-"/>
            </a:pPr>
            <a:r>
              <a:rPr lang="en-US" b="1" i="1" dirty="0">
                <a:solidFill>
                  <a:srgbClr val="FFFF00"/>
                </a:solidFill>
                <a:effectLst>
                  <a:outerShdw blurRad="38100" dist="38100" dir="2700000" algn="tl">
                    <a:srgbClr val="000000">
                      <a:alpha val="43137"/>
                    </a:srgbClr>
                  </a:outerShdw>
                </a:effectLst>
              </a:rPr>
              <a:t>The first part of the exam will consist of two pairs of slides. Please identify each of the slides by name, period and date. Then compare and contrast them. Then you will write a -word essay</a:t>
            </a:r>
            <a:endParaRPr lang="es-GT" b="1" i="1" dirty="0">
              <a:solidFill>
                <a:srgbClr val="FFFF00"/>
              </a:solidFill>
              <a:effectLst>
                <a:outerShdw blurRad="38100" dist="38100" dir="2700000" algn="tl">
                  <a:srgbClr val="000000">
                    <a:alpha val="43137"/>
                  </a:srgbClr>
                </a:outerShdw>
              </a:effectLst>
            </a:endParaRPr>
          </a:p>
        </p:txBody>
      </p:sp>
      <p:sp>
        <p:nvSpPr>
          <p:cNvPr id="7" name="CuadroTexto 6"/>
          <p:cNvSpPr txBox="1"/>
          <p:nvPr/>
        </p:nvSpPr>
        <p:spPr>
          <a:xfrm>
            <a:off x="7276563" y="2020396"/>
            <a:ext cx="4175586" cy="3170099"/>
          </a:xfrm>
          <a:prstGeom prst="rect">
            <a:avLst/>
          </a:prstGeom>
          <a:noFill/>
        </p:spPr>
        <p:txBody>
          <a:bodyPr wrap="square" rtlCol="0">
            <a:spAutoFit/>
          </a:bodyPr>
          <a:lstStyle/>
          <a:p>
            <a:pPr algn="just"/>
            <a:r>
              <a:rPr lang="es-GT" sz="2000" b="1" dirty="0" smtClean="0">
                <a:effectLst>
                  <a:outerShdw blurRad="38100" dist="38100" dir="2700000" algn="tl">
                    <a:srgbClr val="000000">
                      <a:alpha val="43137"/>
                    </a:srgbClr>
                  </a:outerShdw>
                </a:effectLst>
              </a:rPr>
              <a:t>Be </a:t>
            </a:r>
            <a:r>
              <a:rPr lang="es-GT" sz="2000" b="1" dirty="0" err="1" smtClean="0">
                <a:effectLst>
                  <a:outerShdw blurRad="38100" dist="38100" dir="2700000" algn="tl">
                    <a:srgbClr val="000000">
                      <a:alpha val="43137"/>
                    </a:srgbClr>
                  </a:outerShdw>
                </a:effectLst>
              </a:rPr>
              <a:t>creative</a:t>
            </a:r>
            <a:r>
              <a:rPr lang="es-GT" sz="2000" b="1" dirty="0" smtClean="0">
                <a:effectLst>
                  <a:outerShdw blurRad="38100" dist="38100" dir="2700000" algn="tl">
                    <a:srgbClr val="000000">
                      <a:alpha val="43137"/>
                    </a:srgbClr>
                  </a:outerShdw>
                </a:effectLst>
              </a:rPr>
              <a:t> in </a:t>
            </a:r>
            <a:r>
              <a:rPr lang="es-GT" sz="2000" b="1" dirty="0" err="1" smtClean="0">
                <a:effectLst>
                  <a:outerShdw blurRad="38100" dist="38100" dir="2700000" algn="tl">
                    <a:srgbClr val="000000">
                      <a:alpha val="43137"/>
                    </a:srgbClr>
                  </a:outerShdw>
                </a:effectLst>
              </a:rPr>
              <a:t>what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you</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ask</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your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students</a:t>
            </a:r>
            <a:r>
              <a:rPr lang="es-GT" sz="2000" b="1" dirty="0" smtClean="0">
                <a:effectLst>
                  <a:outerShdw blurRad="38100" dist="38100" dir="2700000" algn="tl">
                    <a:srgbClr val="000000">
                      <a:alpha val="43137"/>
                    </a:srgbClr>
                  </a:outerShdw>
                </a:effectLst>
              </a:rPr>
              <a:t> to do.  </a:t>
            </a:r>
            <a:r>
              <a:rPr lang="es-GT" sz="2000" b="1" dirty="0" err="1" smtClean="0">
                <a:effectLst>
                  <a:outerShdw blurRad="38100" dist="38100" dir="2700000" algn="tl">
                    <a:srgbClr val="000000">
                      <a:alpha val="43137"/>
                    </a:srgbClr>
                  </a:outerShdw>
                </a:effectLst>
              </a:rPr>
              <a:t>Writing</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essays</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making</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comparisons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will</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give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them</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opportunity</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learn</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better</a:t>
            </a:r>
            <a:r>
              <a:rPr lang="es-GT" sz="2000" b="1" dirty="0" smtClean="0">
                <a:effectLst>
                  <a:outerShdw blurRad="38100" dist="38100" dir="2700000" algn="tl">
                    <a:srgbClr val="000000">
                      <a:alpha val="43137"/>
                    </a:srgbClr>
                  </a:outerShdw>
                </a:effectLst>
              </a:rPr>
              <a:t> and in a </a:t>
            </a:r>
            <a:r>
              <a:rPr lang="es-GT" sz="2000" b="1" dirty="0" err="1" smtClean="0">
                <a:effectLst>
                  <a:outerShdw blurRad="38100" dist="38100" dir="2700000" algn="tl">
                    <a:srgbClr val="000000">
                      <a:alpha val="43137"/>
                    </a:srgbClr>
                  </a:outerShdw>
                </a:effectLst>
              </a:rPr>
              <a:t>dynamic</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way</a:t>
            </a:r>
            <a:r>
              <a:rPr lang="es-GT" sz="2000" b="1" dirty="0" smtClean="0">
                <a:effectLst>
                  <a:outerShdw blurRad="38100" dist="38100" dir="2700000" algn="tl">
                    <a:srgbClr val="000000">
                      <a:alpha val="43137"/>
                    </a:srgbClr>
                  </a:outerShdw>
                </a:effectLst>
              </a:rPr>
              <a:t>.</a:t>
            </a:r>
          </a:p>
          <a:p>
            <a:pPr algn="just"/>
            <a:r>
              <a:rPr lang="es-GT" sz="2000" b="1" dirty="0" err="1" smtClean="0">
                <a:effectLst>
                  <a:outerShdw blurRad="38100" dist="38100" dir="2700000" algn="tl">
                    <a:srgbClr val="000000">
                      <a:alpha val="43137"/>
                    </a:srgbClr>
                  </a:outerShdw>
                </a:effectLst>
              </a:rPr>
              <a:t>This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will</a:t>
            </a:r>
            <a:r>
              <a:rPr lang="es-GT" sz="2000" b="1" dirty="0" smtClean="0">
                <a:effectLst>
                  <a:outerShdw blurRad="38100" dist="38100" dir="2700000" algn="tl">
                    <a:srgbClr val="000000">
                      <a:alpha val="43137"/>
                    </a:srgbClr>
                  </a:outerShdw>
                </a:effectLst>
              </a:rPr>
              <a:t> be </a:t>
            </a:r>
            <a:r>
              <a:rPr lang="es-GT" sz="2000" b="1" dirty="0" err="1" smtClean="0">
                <a:effectLst>
                  <a:outerShdw blurRad="38100" dist="38100" dir="2700000" algn="tl">
                    <a:srgbClr val="000000">
                      <a:alpha val="43137"/>
                    </a:srgbClr>
                  </a:outerShdw>
                </a:effectLst>
              </a:rPr>
              <a:t>good</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because</a:t>
            </a:r>
            <a:r>
              <a:rPr lang="es-GT" sz="2000" b="1" dirty="0" smtClean="0">
                <a:effectLst>
                  <a:outerShdw blurRad="38100" dist="38100" dir="2700000" algn="tl">
                    <a:srgbClr val="000000">
                      <a:alpha val="43137"/>
                    </a:srgbClr>
                  </a:outerShdw>
                </a:effectLst>
              </a:rPr>
              <a:t> in </a:t>
            </a:r>
            <a:r>
              <a:rPr lang="es-GT" sz="2000" b="1" dirty="0" err="1" smtClean="0">
                <a:effectLst>
                  <a:outerShdw blurRad="38100" dist="38100" dir="2700000" algn="tl">
                    <a:srgbClr val="000000">
                      <a:alpha val="43137"/>
                    </a:srgbClr>
                  </a:outerShdw>
                </a:effectLst>
              </a:rPr>
              <a:t>your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classes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you</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have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different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students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with</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different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learning</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styles</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this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will</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help</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them</a:t>
            </a:r>
            <a:r>
              <a:rPr lang="es-GT" sz="2000" b="1" dirty="0" smtClean="0">
                <a:effectLst>
                  <a:outerShdw blurRad="38100" dist="38100" dir="2700000" algn="tl">
                    <a:srgbClr val="000000">
                      <a:alpha val="43137"/>
                    </a:srgbClr>
                  </a:outerShdw>
                </a:effectLst>
              </a:rPr>
              <a:t> to use </a:t>
            </a:r>
            <a:r>
              <a:rPr lang="es-GT" sz="2000" b="1" dirty="0" err="1" smtClean="0">
                <a:effectLst>
                  <a:outerShdw blurRad="38100" dist="38100" dir="2700000" algn="tl">
                    <a:srgbClr val="000000">
                      <a:alpha val="43137"/>
                    </a:srgbClr>
                  </a:outerShdw>
                </a:effectLst>
              </a:rPr>
              <a:t>their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own</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method</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answer</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learn</a:t>
            </a:r>
            <a:r>
              <a:rPr lang="es-GT" sz="2000" b="1"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255150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35417"/>
            <a:ext cx="12192000" cy="6822583"/>
          </a:xfrm>
          <a:prstGeom prst="rect">
            <a:avLst/>
          </a:prstGeom>
        </p:spPr>
      </p:pic>
      <p:pic>
        <p:nvPicPr>
          <p:cNvPr id="6" name="Marcador de contenido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41713" y="2618773"/>
            <a:ext cx="3979571" cy="3236718"/>
          </a:xfrm>
          <a:effectLst>
            <a:glow rad="228600">
              <a:schemeClr val="accent4">
                <a:satMod val="175000"/>
                <a:alpha val="40000"/>
              </a:schemeClr>
            </a:glow>
          </a:effectLst>
        </p:spPr>
      </p:pic>
      <p:sp>
        <p:nvSpPr>
          <p:cNvPr id="4" name="Rectángulo 3"/>
          <p:cNvSpPr/>
          <p:nvPr/>
        </p:nvSpPr>
        <p:spPr>
          <a:xfrm>
            <a:off x="5379076" y="1027906"/>
            <a:ext cx="6096000" cy="1200329"/>
          </a:xfrm>
          <a:prstGeom prst="rect">
            <a:avLst/>
          </a:prstGeom>
        </p:spPr>
        <p:txBody>
          <a:bodyPr wrap="square">
            <a:spAutoFit/>
          </a:bodyPr>
          <a:lstStyle/>
          <a:p>
            <a:pPr marL="285750" indent="-285750">
              <a:buFontTx/>
              <a:buChar char="-"/>
            </a:pPr>
            <a:r>
              <a:rPr lang="en-US" b="1" i="1" dirty="0">
                <a:solidFill>
                  <a:srgbClr val="FFFF00"/>
                </a:solidFill>
                <a:effectLst>
                  <a:outerShdw blurRad="38100" dist="38100" dir="2700000" algn="tl">
                    <a:srgbClr val="000000">
                      <a:alpha val="43137"/>
                    </a:srgbClr>
                  </a:outerShdw>
                </a:effectLst>
              </a:rPr>
              <a:t>Just follow the simple instructions... ...and in minutes, you're on your way to being an artist." So the choice is yours, </a:t>
            </a:r>
            <a:r>
              <a:rPr lang="en-US" b="1" i="1" dirty="0" smtClean="0">
                <a:solidFill>
                  <a:srgbClr val="FFFF00"/>
                </a:solidFill>
                <a:effectLst>
                  <a:outerShdw blurRad="38100" dist="38100" dir="2700000" algn="tl">
                    <a:srgbClr val="000000">
                      <a:alpha val="43137"/>
                    </a:srgbClr>
                  </a:outerShdw>
                </a:effectLst>
              </a:rPr>
              <a:t>ladies. You </a:t>
            </a:r>
            <a:r>
              <a:rPr lang="en-US" b="1" i="1" dirty="0">
                <a:solidFill>
                  <a:srgbClr val="FFFF00"/>
                </a:solidFill>
                <a:effectLst>
                  <a:outerShdw blurRad="38100" dist="38100" dir="2700000" algn="tl">
                    <a:srgbClr val="000000">
                      <a:alpha val="43137"/>
                    </a:srgbClr>
                  </a:outerShdw>
                </a:effectLst>
              </a:rPr>
              <a:t>can conform to what other people expect or you can... </a:t>
            </a:r>
            <a:endParaRPr lang="es-GT" b="1" i="1" dirty="0">
              <a:solidFill>
                <a:srgbClr val="FFFF00"/>
              </a:solidFill>
              <a:effectLst>
                <a:outerShdw blurRad="38100" dist="38100" dir="2700000" algn="tl">
                  <a:srgbClr val="000000">
                    <a:alpha val="43137"/>
                  </a:srgbClr>
                </a:outerShdw>
              </a:effectLst>
            </a:endParaRPr>
          </a:p>
        </p:txBody>
      </p:sp>
      <p:sp>
        <p:nvSpPr>
          <p:cNvPr id="7" name="CuadroTexto 6"/>
          <p:cNvSpPr txBox="1"/>
          <p:nvPr/>
        </p:nvSpPr>
        <p:spPr>
          <a:xfrm>
            <a:off x="1337988" y="2523552"/>
            <a:ext cx="4175586" cy="2554545"/>
          </a:xfrm>
          <a:prstGeom prst="rect">
            <a:avLst/>
          </a:prstGeom>
          <a:noFill/>
        </p:spPr>
        <p:txBody>
          <a:bodyPr wrap="square" rtlCol="0">
            <a:spAutoFit/>
          </a:bodyPr>
          <a:lstStyle/>
          <a:p>
            <a:pPr algn="just"/>
            <a:r>
              <a:rPr lang="es-GT" sz="2000" b="1" dirty="0" err="1" smtClean="0">
                <a:effectLst>
                  <a:outerShdw blurRad="38100" dist="38100" dir="2700000" algn="tl">
                    <a:srgbClr val="000000">
                      <a:alpha val="43137"/>
                    </a:srgbClr>
                  </a:outerShdw>
                </a:effectLst>
              </a:rPr>
              <a:t>Create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group</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discussion</a:t>
            </a:r>
            <a:r>
              <a:rPr lang="es-GT" sz="2000" b="1" dirty="0" smtClean="0">
                <a:effectLst>
                  <a:outerShdw blurRad="38100" dist="38100" dir="2700000" algn="tl">
                    <a:srgbClr val="000000">
                      <a:alpha val="43137"/>
                    </a:srgbClr>
                  </a:outerShdw>
                </a:effectLst>
              </a:rPr>
              <a:t> and invite </a:t>
            </a:r>
            <a:r>
              <a:rPr lang="es-GT" sz="2000" b="1" dirty="0" err="1" smtClean="0">
                <a:effectLst>
                  <a:outerShdw blurRad="38100" dist="38100" dir="2700000" algn="tl">
                    <a:srgbClr val="000000">
                      <a:alpha val="43137"/>
                    </a:srgbClr>
                  </a:outerShdw>
                </a:effectLst>
              </a:rPr>
              <a:t>your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students</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prove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another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things</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improve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thier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abilities</a:t>
            </a:r>
            <a:r>
              <a:rPr lang="es-GT" sz="2000" b="1" dirty="0" smtClean="0">
                <a:effectLst>
                  <a:outerShdw blurRad="38100" dist="38100" dir="2700000" algn="tl">
                    <a:srgbClr val="000000">
                      <a:alpha val="43137"/>
                    </a:srgbClr>
                  </a:outerShdw>
                </a:effectLst>
              </a:rPr>
              <a:t>.</a:t>
            </a:r>
          </a:p>
          <a:p>
            <a:pPr algn="just"/>
            <a:endParaRPr lang="es-GT" sz="2000" b="1" dirty="0">
              <a:effectLst>
                <a:outerShdw blurRad="38100" dist="38100" dir="2700000" algn="tl">
                  <a:srgbClr val="000000">
                    <a:alpha val="43137"/>
                  </a:srgbClr>
                </a:outerShdw>
              </a:effectLst>
            </a:endParaRPr>
          </a:p>
          <a:p>
            <a:pPr algn="just"/>
            <a:r>
              <a:rPr lang="es-GT" sz="2000" b="1" dirty="0" err="1" smtClean="0">
                <a:effectLst>
                  <a:outerShdw blurRad="38100" dist="38100" dir="2700000" algn="tl">
                    <a:srgbClr val="000000">
                      <a:alpha val="43137"/>
                    </a:srgbClr>
                  </a:outerShdw>
                </a:effectLst>
              </a:rPr>
              <a:t>Explain</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them</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that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sky</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limit</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they</a:t>
            </a:r>
            <a:r>
              <a:rPr lang="es-GT" sz="2000" b="1" dirty="0" smtClean="0">
                <a:effectLst>
                  <a:outerShdw blurRad="38100" dist="38100" dir="2700000" algn="tl">
                    <a:srgbClr val="000000">
                      <a:alpha val="43137"/>
                    </a:srgbClr>
                  </a:outerShdw>
                </a:effectLst>
              </a:rPr>
              <a:t> can do </a:t>
            </a:r>
            <a:r>
              <a:rPr lang="es-GT" sz="2000" b="1" dirty="0" err="1" smtClean="0">
                <a:effectLst>
                  <a:outerShdw blurRad="38100" dist="38100" dir="2700000" algn="tl">
                    <a:srgbClr val="000000">
                      <a:alpha val="43137"/>
                    </a:srgbClr>
                  </a:outerShdw>
                </a:effectLst>
              </a:rPr>
              <a:t>everything</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they</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want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with</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dedication</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following</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right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instructions</a:t>
            </a:r>
            <a:r>
              <a:rPr lang="es-GT" sz="2000" b="1" dirty="0" smtClean="0">
                <a:effectLst>
                  <a:outerShdw blurRad="38100" dist="38100" dir="2700000" algn="tl">
                    <a:srgbClr val="000000">
                      <a:alpha val="43137"/>
                    </a:srgbClr>
                  </a:outerShdw>
                </a:effectLst>
              </a:rPr>
              <a:t>.</a:t>
            </a:r>
          </a:p>
        </p:txBody>
      </p:sp>
      <p:sp>
        <p:nvSpPr>
          <p:cNvPr id="8" name="Rectángulo 7"/>
          <p:cNvSpPr/>
          <p:nvPr/>
        </p:nvSpPr>
        <p:spPr>
          <a:xfrm>
            <a:off x="5728484" y="2128965"/>
            <a:ext cx="5397183" cy="369332"/>
          </a:xfrm>
          <a:prstGeom prst="rect">
            <a:avLst/>
          </a:prstGeom>
        </p:spPr>
        <p:txBody>
          <a:bodyPr wrap="square">
            <a:spAutoFit/>
          </a:bodyPr>
          <a:lstStyle/>
          <a:p>
            <a:pPr marL="285750" indent="-285750">
              <a:buFontTx/>
              <a:buChar char="-"/>
            </a:pPr>
            <a:r>
              <a:rPr lang="es-GT" b="1" i="1" dirty="0">
                <a:solidFill>
                  <a:srgbClr val="FFFF00"/>
                </a:solidFill>
                <a:effectLst>
                  <a:outerShdw blurRad="38100" dist="38100" dir="2700000" algn="tl">
                    <a:srgbClr val="000000">
                      <a:alpha val="43137"/>
                    </a:srgbClr>
                  </a:outerShdw>
                </a:effectLst>
              </a:rPr>
              <a:t>https://www.youtube.com/watch?v=i5SZ5UcmROY</a:t>
            </a:r>
          </a:p>
        </p:txBody>
      </p:sp>
    </p:spTree>
    <p:extLst>
      <p:ext uri="{BB962C8B-B14F-4D97-AF65-F5344CB8AC3E}">
        <p14:creationId xmlns:p14="http://schemas.microsoft.com/office/powerpoint/2010/main" val="375160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35417"/>
            <a:ext cx="12192000" cy="6822583"/>
          </a:xfrm>
          <a:prstGeom prst="rect">
            <a:avLst/>
          </a:prstGeom>
        </p:spPr>
      </p:pic>
      <p:sp>
        <p:nvSpPr>
          <p:cNvPr id="5" name="CuadroTexto 4"/>
          <p:cNvSpPr txBox="1"/>
          <p:nvPr/>
        </p:nvSpPr>
        <p:spPr>
          <a:xfrm>
            <a:off x="7056207" y="1354069"/>
            <a:ext cx="4175586" cy="4401205"/>
          </a:xfrm>
          <a:prstGeom prst="rect">
            <a:avLst/>
          </a:prstGeom>
          <a:noFill/>
        </p:spPr>
        <p:txBody>
          <a:bodyPr wrap="square" rtlCol="0">
            <a:spAutoFit/>
          </a:bodyPr>
          <a:lstStyle/>
          <a:p>
            <a:pPr algn="just"/>
            <a:r>
              <a:rPr lang="es-GT" sz="2800" b="1" dirty="0" err="1" smtClean="0">
                <a:effectLst>
                  <a:outerShdw blurRad="38100" dist="38100" dir="2700000" algn="tl">
                    <a:srgbClr val="000000">
                      <a:alpha val="43137"/>
                    </a:srgbClr>
                  </a:outerShdw>
                </a:effectLst>
              </a:rPr>
              <a:t>Take</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your</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students</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out</a:t>
            </a:r>
            <a:r>
              <a:rPr lang="es-GT" sz="2800" b="1" dirty="0" smtClean="0">
                <a:effectLst>
                  <a:outerShdw blurRad="38100" dist="38100" dir="2700000" algn="tl">
                    <a:srgbClr val="000000">
                      <a:alpha val="43137"/>
                    </a:srgbClr>
                  </a:outerShdw>
                </a:effectLst>
              </a:rPr>
              <a:t> of </a:t>
            </a:r>
            <a:r>
              <a:rPr lang="es-GT" sz="2800" b="1" dirty="0" err="1" smtClean="0">
                <a:effectLst>
                  <a:outerShdw blurRad="38100" dist="38100" dir="2700000" algn="tl">
                    <a:srgbClr val="000000">
                      <a:alpha val="43137"/>
                    </a:srgbClr>
                  </a:outerShdw>
                </a:effectLst>
              </a:rPr>
              <a:t>the</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four</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walls</a:t>
            </a:r>
            <a:r>
              <a:rPr lang="es-GT" sz="2800" b="1" dirty="0" smtClean="0">
                <a:effectLst>
                  <a:outerShdw blurRad="38100" dist="38100" dir="2700000" algn="tl">
                    <a:srgbClr val="000000">
                      <a:alpha val="43137"/>
                    </a:srgbClr>
                  </a:outerShdw>
                </a:effectLst>
              </a:rPr>
              <a:t> of a </a:t>
            </a:r>
            <a:r>
              <a:rPr lang="es-GT" sz="2800" b="1" dirty="0" err="1" smtClean="0">
                <a:effectLst>
                  <a:outerShdw blurRad="38100" dist="38100" dir="2700000" algn="tl">
                    <a:srgbClr val="000000">
                      <a:alpha val="43137"/>
                    </a:srgbClr>
                  </a:outerShdw>
                </a:effectLst>
              </a:rPr>
              <a:t>classroom</a:t>
            </a:r>
            <a:r>
              <a:rPr lang="es-GT" sz="2800" b="1" dirty="0" smtClean="0">
                <a:effectLst>
                  <a:outerShdw blurRad="38100" dist="38100" dir="2700000" algn="tl">
                    <a:srgbClr val="000000">
                      <a:alpha val="43137"/>
                    </a:srgbClr>
                  </a:outerShdw>
                </a:effectLst>
              </a:rPr>
              <a:t>. Use </a:t>
            </a:r>
            <a:r>
              <a:rPr lang="es-GT" sz="2800" b="1" dirty="0" err="1" smtClean="0">
                <a:effectLst>
                  <a:outerShdw blurRad="38100" dist="38100" dir="2700000" algn="tl">
                    <a:srgbClr val="000000">
                      <a:alpha val="43137"/>
                    </a:srgbClr>
                  </a:outerShdw>
                </a:effectLst>
              </a:rPr>
              <a:t>different</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techniques</a:t>
            </a:r>
            <a:r>
              <a:rPr lang="es-GT" sz="2800" b="1" dirty="0" smtClean="0">
                <a:effectLst>
                  <a:outerShdw blurRad="38100" dist="38100" dir="2700000" algn="tl">
                    <a:srgbClr val="000000">
                      <a:alpha val="43137"/>
                    </a:srgbClr>
                  </a:outerShdw>
                </a:effectLst>
              </a:rPr>
              <a:t> and </a:t>
            </a:r>
            <a:r>
              <a:rPr lang="es-GT" sz="2800" b="1" dirty="0" err="1" smtClean="0">
                <a:effectLst>
                  <a:outerShdw blurRad="38100" dist="38100" dir="2700000" algn="tl">
                    <a:srgbClr val="000000">
                      <a:alpha val="43137"/>
                    </a:srgbClr>
                  </a:outerShdw>
                </a:effectLst>
              </a:rPr>
              <a:t>methods</a:t>
            </a:r>
            <a:r>
              <a:rPr lang="es-GT" sz="2800" b="1" dirty="0" smtClean="0">
                <a:effectLst>
                  <a:outerShdw blurRad="38100" dist="38100" dir="2700000" algn="tl">
                    <a:srgbClr val="000000">
                      <a:alpha val="43137"/>
                    </a:srgbClr>
                  </a:outerShdw>
                </a:effectLst>
              </a:rPr>
              <a:t> to </a:t>
            </a:r>
            <a:r>
              <a:rPr lang="es-GT" sz="2800" b="1" dirty="0" err="1" smtClean="0">
                <a:effectLst>
                  <a:outerShdw blurRad="38100" dist="38100" dir="2700000" algn="tl">
                    <a:srgbClr val="000000">
                      <a:alpha val="43137"/>
                    </a:srgbClr>
                  </a:outerShdw>
                </a:effectLst>
              </a:rPr>
              <a:t>teach</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them</a:t>
            </a:r>
            <a:r>
              <a:rPr lang="es-GT" sz="2800" b="1" dirty="0" smtClean="0">
                <a:effectLst>
                  <a:outerShdw blurRad="38100" dist="38100" dir="2700000" algn="tl">
                    <a:srgbClr val="000000">
                      <a:alpha val="43137"/>
                    </a:srgbClr>
                  </a:outerShdw>
                </a:effectLst>
              </a:rPr>
              <a:t>.</a:t>
            </a:r>
          </a:p>
          <a:p>
            <a:pPr algn="just"/>
            <a:r>
              <a:rPr lang="es-GT" sz="2800" b="1" dirty="0" err="1" smtClean="0">
                <a:effectLst>
                  <a:outerShdw blurRad="38100" dist="38100" dir="2700000" algn="tl">
                    <a:srgbClr val="000000">
                      <a:alpha val="43137"/>
                    </a:srgbClr>
                  </a:outerShdw>
                </a:effectLst>
              </a:rPr>
              <a:t>Let</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them</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have</a:t>
            </a:r>
            <a:r>
              <a:rPr lang="es-GT" sz="2800" b="1" dirty="0" smtClean="0">
                <a:effectLst>
                  <a:outerShdw blurRad="38100" dist="38100" dir="2700000" algn="tl">
                    <a:srgbClr val="000000">
                      <a:alpha val="43137"/>
                    </a:srgbClr>
                  </a:outerShdw>
                </a:effectLst>
              </a:rPr>
              <a:t> new </a:t>
            </a:r>
            <a:r>
              <a:rPr lang="es-GT" sz="2800" b="1" dirty="0" err="1" smtClean="0">
                <a:effectLst>
                  <a:outerShdw blurRad="38100" dist="38100" dir="2700000" algn="tl">
                    <a:srgbClr val="000000">
                      <a:alpha val="43137"/>
                    </a:srgbClr>
                  </a:outerShdw>
                </a:effectLst>
              </a:rPr>
              <a:t>experiences</a:t>
            </a:r>
            <a:r>
              <a:rPr lang="es-GT" sz="2800" b="1" dirty="0" smtClean="0">
                <a:effectLst>
                  <a:outerShdw blurRad="38100" dist="38100" dir="2700000" algn="tl">
                    <a:srgbClr val="000000">
                      <a:alpha val="43137"/>
                    </a:srgbClr>
                  </a:outerShdw>
                </a:effectLst>
              </a:rPr>
              <a:t> to </a:t>
            </a:r>
            <a:r>
              <a:rPr lang="es-GT" sz="2800" b="1" dirty="0" err="1" smtClean="0">
                <a:effectLst>
                  <a:outerShdw blurRad="38100" dist="38100" dir="2700000" algn="tl">
                    <a:srgbClr val="000000">
                      <a:alpha val="43137"/>
                    </a:srgbClr>
                  </a:outerShdw>
                </a:effectLst>
              </a:rPr>
              <a:t>discuss</a:t>
            </a:r>
            <a:r>
              <a:rPr lang="es-GT" sz="2800" b="1" dirty="0" smtClean="0">
                <a:effectLst>
                  <a:outerShdw blurRad="38100" dist="38100" dir="2700000" algn="tl">
                    <a:srgbClr val="000000">
                      <a:alpha val="43137"/>
                    </a:srgbClr>
                  </a:outerShdw>
                </a:effectLst>
              </a:rPr>
              <a:t> and to </a:t>
            </a:r>
            <a:r>
              <a:rPr lang="es-GT" sz="2800" b="1" dirty="0" err="1" smtClean="0">
                <a:effectLst>
                  <a:outerShdw blurRad="38100" dist="38100" dir="2700000" algn="tl">
                    <a:srgbClr val="000000">
                      <a:alpha val="43137"/>
                    </a:srgbClr>
                  </a:outerShdw>
                </a:effectLst>
              </a:rPr>
              <a:t>reinforce</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their</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knowledge</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Give</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them</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feedback</a:t>
            </a:r>
            <a:r>
              <a:rPr lang="es-GT" sz="2800" b="1" dirty="0" smtClean="0">
                <a:effectLst>
                  <a:outerShdw blurRad="38100" dist="38100" dir="2700000" algn="tl">
                    <a:srgbClr val="000000">
                      <a:alpha val="43137"/>
                    </a:srgbClr>
                  </a:outerShdw>
                </a:effectLst>
              </a:rPr>
              <a:t>.</a:t>
            </a:r>
          </a:p>
        </p:txBody>
      </p:sp>
      <p:sp>
        <p:nvSpPr>
          <p:cNvPr id="6" name="Rectángulo 5"/>
          <p:cNvSpPr/>
          <p:nvPr/>
        </p:nvSpPr>
        <p:spPr>
          <a:xfrm>
            <a:off x="541108" y="1147594"/>
            <a:ext cx="6096000" cy="1384995"/>
          </a:xfrm>
          <a:prstGeom prst="rect">
            <a:avLst/>
          </a:prstGeom>
        </p:spPr>
        <p:txBody>
          <a:bodyPr wrap="square">
            <a:spAutoFit/>
          </a:bodyPr>
          <a:lstStyle/>
          <a:p>
            <a:pPr marL="285750" indent="-285750">
              <a:buFontTx/>
              <a:buChar char="-"/>
            </a:pPr>
            <a:r>
              <a:rPr lang="es-GT" b="1" i="1" dirty="0">
                <a:solidFill>
                  <a:srgbClr val="FFFF00"/>
                </a:solidFill>
                <a:effectLst>
                  <a:outerShdw blurRad="38100" dist="38100" dir="2700000" algn="tl">
                    <a:srgbClr val="000000">
                      <a:alpha val="43137"/>
                    </a:srgbClr>
                  </a:outerShdw>
                </a:effectLst>
              </a:rPr>
              <a:t>https://</a:t>
            </a:r>
            <a:r>
              <a:rPr lang="es-GT" sz="2800" b="1" i="1" dirty="0">
                <a:solidFill>
                  <a:srgbClr val="FFFF00"/>
                </a:solidFill>
                <a:effectLst>
                  <a:outerShdw blurRad="38100" dist="38100" dir="2700000" algn="tl">
                    <a:srgbClr val="000000">
                      <a:alpha val="43137"/>
                    </a:srgbClr>
                  </a:outerShdw>
                </a:effectLst>
              </a:rPr>
              <a:t>www.youtube.com/watch?v=aHCUoDf7KGA&amp;list=PLB9C9A9960D61D665</a:t>
            </a:r>
            <a:endParaRPr lang="es-GT" b="1" i="1" dirty="0">
              <a:solidFill>
                <a:srgbClr val="FFFF00"/>
              </a:solidFill>
              <a:effectLst>
                <a:outerShdw blurRad="38100" dist="38100" dir="2700000" algn="tl">
                  <a:srgbClr val="000000">
                    <a:alpha val="43137"/>
                  </a:srgbClr>
                </a:outerShdw>
              </a:effectLst>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132" y="2473157"/>
            <a:ext cx="4777867" cy="3184107"/>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857737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35417"/>
            <a:ext cx="12192000" cy="6822583"/>
          </a:xfrm>
          <a:prstGeom prst="rect">
            <a:avLst/>
          </a:prstGeom>
        </p:spPr>
      </p:pic>
      <p:sp>
        <p:nvSpPr>
          <p:cNvPr id="4" name="Rectángulo 3"/>
          <p:cNvSpPr/>
          <p:nvPr/>
        </p:nvSpPr>
        <p:spPr>
          <a:xfrm>
            <a:off x="6095999" y="1027906"/>
            <a:ext cx="6096000" cy="1200329"/>
          </a:xfrm>
          <a:prstGeom prst="rect">
            <a:avLst/>
          </a:prstGeom>
        </p:spPr>
        <p:txBody>
          <a:bodyPr wrap="square">
            <a:spAutoFit/>
          </a:bodyPr>
          <a:lstStyle/>
          <a:p>
            <a:pPr marL="285750" indent="-285750">
              <a:buFontTx/>
              <a:buChar char="-"/>
            </a:pPr>
            <a:r>
              <a:rPr lang="en-US" sz="2400" b="1" i="1" dirty="0">
                <a:solidFill>
                  <a:srgbClr val="FFFF00"/>
                </a:solidFill>
                <a:effectLst>
                  <a:outerShdw blurRad="38100" dist="38100" dir="2700000" algn="tl">
                    <a:srgbClr val="000000">
                      <a:alpha val="43137"/>
                    </a:srgbClr>
                  </a:outerShdw>
                </a:effectLst>
              </a:rPr>
              <a:t>What do you expect? - More. More. I thought it was a place for tomorrow's leaders, not their wives. </a:t>
            </a:r>
            <a:endParaRPr lang="es-GT" sz="2400" b="1" i="1" dirty="0">
              <a:solidFill>
                <a:srgbClr val="FFFF00"/>
              </a:solidFill>
              <a:effectLst>
                <a:outerShdw blurRad="38100" dist="38100" dir="2700000" algn="tl">
                  <a:srgbClr val="000000">
                    <a:alpha val="43137"/>
                  </a:srgbClr>
                </a:outerShdw>
              </a:effectLst>
            </a:endParaRPr>
          </a:p>
        </p:txBody>
      </p:sp>
      <p:sp>
        <p:nvSpPr>
          <p:cNvPr id="8" name="CuadroTexto 7"/>
          <p:cNvSpPr txBox="1"/>
          <p:nvPr/>
        </p:nvSpPr>
        <p:spPr>
          <a:xfrm>
            <a:off x="1159165" y="1246105"/>
            <a:ext cx="4175586" cy="4401205"/>
          </a:xfrm>
          <a:prstGeom prst="rect">
            <a:avLst/>
          </a:prstGeom>
          <a:noFill/>
        </p:spPr>
        <p:txBody>
          <a:bodyPr wrap="square" rtlCol="0">
            <a:spAutoFit/>
          </a:bodyPr>
          <a:lstStyle/>
          <a:p>
            <a:pPr algn="just"/>
            <a:r>
              <a:rPr lang="es-GT" sz="2800" b="1" dirty="0" smtClean="0">
                <a:effectLst>
                  <a:outerShdw blurRad="38100" dist="38100" dir="2700000" algn="tl">
                    <a:srgbClr val="000000">
                      <a:alpha val="43137"/>
                    </a:srgbClr>
                  </a:outerShdw>
                </a:effectLst>
              </a:rPr>
              <a:t>As a </a:t>
            </a:r>
            <a:r>
              <a:rPr lang="es-GT" sz="2800" b="1" dirty="0" err="1" smtClean="0">
                <a:effectLst>
                  <a:outerShdw blurRad="38100" dist="38100" dir="2700000" algn="tl">
                    <a:srgbClr val="000000">
                      <a:alpha val="43137"/>
                    </a:srgbClr>
                  </a:outerShdw>
                </a:effectLst>
              </a:rPr>
              <a:t>good</a:t>
            </a:r>
            <a:r>
              <a:rPr lang="es-GT" sz="2800" b="1" dirty="0" smtClean="0">
                <a:effectLst>
                  <a:outerShdw blurRad="38100" dist="38100" dir="2700000" algn="tl">
                    <a:srgbClr val="000000">
                      <a:alpha val="43137"/>
                    </a:srgbClr>
                  </a:outerShdw>
                </a:effectLst>
              </a:rPr>
              <a:t> leader </a:t>
            </a:r>
            <a:r>
              <a:rPr lang="es-GT" sz="2800" b="1" dirty="0" err="1" smtClean="0">
                <a:effectLst>
                  <a:outerShdw blurRad="38100" dist="38100" dir="2700000" algn="tl">
                    <a:srgbClr val="000000">
                      <a:alpha val="43137"/>
                    </a:srgbClr>
                  </a:outerShdw>
                </a:effectLst>
              </a:rPr>
              <a:t>or</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facilitator</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you</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have</a:t>
            </a:r>
            <a:r>
              <a:rPr lang="es-GT" sz="2800" b="1" dirty="0" smtClean="0">
                <a:effectLst>
                  <a:outerShdw blurRad="38100" dist="38100" dir="2700000" algn="tl">
                    <a:srgbClr val="000000">
                      <a:alpha val="43137"/>
                    </a:srgbClr>
                  </a:outerShdw>
                </a:effectLst>
              </a:rPr>
              <a:t> to </a:t>
            </a:r>
            <a:r>
              <a:rPr lang="es-GT" sz="2800" b="1" dirty="0" err="1" smtClean="0">
                <a:effectLst>
                  <a:outerShdw blurRad="38100" dist="38100" dir="2700000" algn="tl">
                    <a:srgbClr val="000000">
                      <a:alpha val="43137"/>
                    </a:srgbClr>
                  </a:outerShdw>
                </a:effectLst>
              </a:rPr>
              <a:t>expect</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the</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best</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from</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your</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students</a:t>
            </a:r>
            <a:r>
              <a:rPr lang="es-GT" sz="2800" b="1" dirty="0" smtClean="0">
                <a:effectLst>
                  <a:outerShdw blurRad="38100" dist="38100" dir="2700000" algn="tl">
                    <a:srgbClr val="000000">
                      <a:alpha val="43137"/>
                    </a:srgbClr>
                  </a:outerShdw>
                </a:effectLst>
              </a:rPr>
              <a:t>.</a:t>
            </a:r>
          </a:p>
          <a:p>
            <a:pPr algn="just"/>
            <a:r>
              <a:rPr lang="es-GT" sz="2800" b="1" dirty="0" err="1" smtClean="0">
                <a:effectLst>
                  <a:outerShdw blurRad="38100" dist="38100" dir="2700000" algn="tl">
                    <a:srgbClr val="000000">
                      <a:alpha val="43137"/>
                    </a:srgbClr>
                  </a:outerShdw>
                </a:effectLst>
              </a:rPr>
              <a:t>You</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have</a:t>
            </a:r>
            <a:r>
              <a:rPr lang="es-GT" sz="2800" b="1" dirty="0" smtClean="0">
                <a:effectLst>
                  <a:outerShdw blurRad="38100" dist="38100" dir="2700000" algn="tl">
                    <a:srgbClr val="000000">
                      <a:alpha val="43137"/>
                    </a:srgbClr>
                  </a:outerShdw>
                </a:effectLst>
              </a:rPr>
              <a:t> to lead </a:t>
            </a:r>
            <a:r>
              <a:rPr lang="es-GT" sz="2800" b="1" dirty="0" err="1" smtClean="0">
                <a:effectLst>
                  <a:outerShdw blurRad="38100" dist="38100" dir="2700000" algn="tl">
                    <a:srgbClr val="000000">
                      <a:alpha val="43137"/>
                    </a:srgbClr>
                  </a:outerShdw>
                </a:effectLst>
              </a:rPr>
              <a:t>them</a:t>
            </a:r>
            <a:r>
              <a:rPr lang="es-GT" sz="2800" b="1" dirty="0" smtClean="0">
                <a:effectLst>
                  <a:outerShdw blurRad="38100" dist="38100" dir="2700000" algn="tl">
                    <a:srgbClr val="000000">
                      <a:alpha val="43137"/>
                    </a:srgbClr>
                  </a:outerShdw>
                </a:effectLst>
              </a:rPr>
              <a:t> to be </a:t>
            </a:r>
            <a:r>
              <a:rPr lang="es-GT" sz="2800" b="1" dirty="0" err="1" smtClean="0">
                <a:effectLst>
                  <a:outerShdw blurRad="38100" dist="38100" dir="2700000" algn="tl">
                    <a:srgbClr val="000000">
                      <a:alpha val="43137"/>
                    </a:srgbClr>
                  </a:outerShdw>
                </a:effectLst>
              </a:rPr>
              <a:t>professionals</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Even</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they</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have</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many</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things</a:t>
            </a:r>
            <a:r>
              <a:rPr lang="es-GT" sz="2800" b="1" dirty="0" smtClean="0">
                <a:effectLst>
                  <a:outerShdw blurRad="38100" dist="38100" dir="2700000" algn="tl">
                    <a:srgbClr val="000000">
                      <a:alpha val="43137"/>
                    </a:srgbClr>
                  </a:outerShdw>
                </a:effectLst>
              </a:rPr>
              <a:t> to do </a:t>
            </a:r>
            <a:r>
              <a:rPr lang="es-GT" sz="2800" b="1" dirty="0" err="1" smtClean="0">
                <a:effectLst>
                  <a:outerShdw blurRad="38100" dist="38100" dir="2700000" algn="tl">
                    <a:srgbClr val="000000">
                      <a:alpha val="43137"/>
                    </a:srgbClr>
                  </a:outerShdw>
                </a:effectLst>
              </a:rPr>
              <a:t>besides</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studying</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with</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dedication</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they</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may</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have</a:t>
            </a:r>
            <a:r>
              <a:rPr lang="es-GT" sz="2800" b="1" dirty="0" smtClean="0">
                <a:effectLst>
                  <a:outerShdw blurRad="38100" dist="38100" dir="2700000" algn="tl">
                    <a:srgbClr val="000000">
                      <a:alpha val="43137"/>
                    </a:srgbClr>
                  </a:outerShdw>
                </a:effectLst>
              </a:rPr>
              <a:t> </a:t>
            </a:r>
            <a:r>
              <a:rPr lang="es-GT" sz="2800" b="1" dirty="0" err="1" smtClean="0">
                <a:effectLst>
                  <a:outerShdw blurRad="38100" dist="38100" dir="2700000" algn="tl">
                    <a:srgbClr val="000000">
                      <a:alpha val="43137"/>
                    </a:srgbClr>
                  </a:outerShdw>
                </a:effectLst>
              </a:rPr>
              <a:t>everything</a:t>
            </a:r>
            <a:r>
              <a:rPr lang="es-GT" sz="2800" b="1" dirty="0" smtClean="0">
                <a:effectLst>
                  <a:outerShdw blurRad="38100" dist="38100" dir="2700000" algn="tl">
                    <a:srgbClr val="000000">
                      <a:alpha val="43137"/>
                    </a:srgbClr>
                  </a:outerShdw>
                </a:effectLst>
              </a:rPr>
              <a:t>.</a:t>
            </a:r>
            <a:r>
              <a:rPr lang="es-GT" sz="2800" b="1" dirty="0" smtClean="0">
                <a:effectLst>
                  <a:outerShdw blurRad="38100" dist="38100" dir="2700000" algn="tl">
                    <a:srgbClr val="000000">
                      <a:alpha val="43137"/>
                    </a:srgbClr>
                  </a:outerShdw>
                </a:effectLst>
              </a:rPr>
              <a:t> </a:t>
            </a:r>
            <a:endParaRPr lang="es-GT" sz="2800" b="1" dirty="0" smtClean="0">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716" y="2353982"/>
            <a:ext cx="3281558" cy="2185450"/>
          </a:xfrm>
          <a:prstGeom prst="rect">
            <a:avLst/>
          </a:prstGeom>
          <a:effectLst>
            <a:glow rad="228600">
              <a:schemeClr val="accent4">
                <a:satMod val="175000"/>
                <a:alpha val="40000"/>
              </a:schemeClr>
            </a:glow>
          </a:effectLst>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146" y="3968016"/>
            <a:ext cx="2951337" cy="1968572"/>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548874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35417"/>
            <a:ext cx="12192000" cy="6822583"/>
          </a:xfrm>
          <a:prstGeom prst="rect">
            <a:avLst/>
          </a:prstGeom>
        </p:spPr>
      </p:pic>
      <p:sp>
        <p:nvSpPr>
          <p:cNvPr id="4" name="Rectángulo 3"/>
          <p:cNvSpPr/>
          <p:nvPr/>
        </p:nvSpPr>
        <p:spPr>
          <a:xfrm>
            <a:off x="536619" y="916426"/>
            <a:ext cx="10783911" cy="2677656"/>
          </a:xfrm>
          <a:prstGeom prst="rect">
            <a:avLst/>
          </a:prstGeom>
        </p:spPr>
        <p:txBody>
          <a:bodyPr wrap="square">
            <a:spAutoFit/>
          </a:bodyPr>
          <a:lstStyle/>
          <a:p>
            <a:pPr marL="285750" indent="-285750">
              <a:buFontTx/>
              <a:buChar char="-"/>
            </a:pPr>
            <a:r>
              <a:rPr lang="en-US" sz="2400" b="1" i="1" dirty="0">
                <a:solidFill>
                  <a:srgbClr val="FFFF00"/>
                </a:solidFill>
                <a:effectLst>
                  <a:outerShdw blurRad="38100" dist="38100" dir="2700000" algn="tl">
                    <a:srgbClr val="000000">
                      <a:alpha val="43137"/>
                    </a:srgbClr>
                  </a:outerShdw>
                </a:effectLst>
              </a:rPr>
              <a:t>I came to Wellesley because I wanted to make a difference. But to change for others... Katherine Watson, lived by her own definition... ... and would not compromise that. I dedicate this, my last editorial... ... to an extraordinary woman... ... who lived by example... and compelled us all to see the world through new eyes. By the time you read this, she'll be sailing to Europe... ... where I know she'll find new walls to break down... ... and new ideas to replace them with</a:t>
            </a:r>
            <a:endParaRPr lang="es-GT" sz="2400" b="1" i="1" dirty="0">
              <a:solidFill>
                <a:srgbClr val="FFFF0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661" y="3454207"/>
            <a:ext cx="4252979" cy="2390174"/>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4288354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endParaRPr lang="es-GT"/>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61"/>
            <a:ext cx="12191999" cy="6919561"/>
          </a:xfrm>
          <a:prstGeom prst="rect">
            <a:avLst/>
          </a:prstGeom>
        </p:spPr>
      </p:pic>
      <p:sp>
        <p:nvSpPr>
          <p:cNvPr id="5" name="Rectángulo 4"/>
          <p:cNvSpPr/>
          <p:nvPr/>
        </p:nvSpPr>
        <p:spPr>
          <a:xfrm>
            <a:off x="4004110" y="1153116"/>
            <a:ext cx="4003468"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CONCLUSION</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ítulo 1"/>
          <p:cNvSpPr txBox="1">
            <a:spLocks/>
          </p:cNvSpPr>
          <p:nvPr/>
        </p:nvSpPr>
        <p:spPr>
          <a:xfrm>
            <a:off x="1639103" y="3567903"/>
            <a:ext cx="8913792" cy="231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GT" sz="2200" dirty="0" err="1" smtClean="0"/>
              <a:t>The</a:t>
            </a:r>
            <a:r>
              <a:rPr lang="es-GT" sz="2200" dirty="0" smtClean="0"/>
              <a:t> </a:t>
            </a:r>
            <a:r>
              <a:rPr lang="es-GT" sz="2200" dirty="0" err="1" smtClean="0"/>
              <a:t>last</a:t>
            </a:r>
            <a:r>
              <a:rPr lang="es-GT" sz="2200" dirty="0" smtClean="0"/>
              <a:t> </a:t>
            </a:r>
            <a:r>
              <a:rPr lang="es-GT" sz="2200" dirty="0" err="1" smtClean="0"/>
              <a:t>slide</a:t>
            </a:r>
            <a:r>
              <a:rPr lang="es-GT" sz="2200" dirty="0" smtClean="0"/>
              <a:t> </a:t>
            </a:r>
            <a:r>
              <a:rPr lang="es-GT" sz="2200" dirty="0" err="1" smtClean="0"/>
              <a:t>make</a:t>
            </a:r>
            <a:r>
              <a:rPr lang="es-GT" sz="2200" dirty="0" smtClean="0"/>
              <a:t> me </a:t>
            </a:r>
            <a:r>
              <a:rPr lang="es-GT" sz="2200" dirty="0" err="1" smtClean="0"/>
              <a:t>think</a:t>
            </a:r>
            <a:r>
              <a:rPr lang="es-GT" sz="2200" dirty="0" smtClean="0"/>
              <a:t> </a:t>
            </a:r>
            <a:r>
              <a:rPr lang="es-GT" sz="2200" dirty="0" err="1" smtClean="0"/>
              <a:t>that</a:t>
            </a:r>
            <a:r>
              <a:rPr lang="es-GT" sz="2200" dirty="0" smtClean="0"/>
              <a:t> I </a:t>
            </a:r>
            <a:r>
              <a:rPr lang="es-GT" sz="2200" dirty="0" err="1" smtClean="0"/>
              <a:t>want</a:t>
            </a:r>
            <a:r>
              <a:rPr lang="es-GT" sz="2200" dirty="0" smtClean="0"/>
              <a:t> to be a </a:t>
            </a:r>
            <a:r>
              <a:rPr lang="es-GT" sz="2200" dirty="0" err="1" smtClean="0"/>
              <a:t>teacher</a:t>
            </a:r>
            <a:r>
              <a:rPr lang="es-GT" sz="2200" dirty="0" smtClean="0"/>
              <a:t> </a:t>
            </a:r>
            <a:r>
              <a:rPr lang="es-GT" sz="2200" dirty="0" err="1" smtClean="0"/>
              <a:t>who</a:t>
            </a:r>
            <a:r>
              <a:rPr lang="es-GT" sz="2200" dirty="0" smtClean="0"/>
              <a:t> </a:t>
            </a:r>
            <a:r>
              <a:rPr lang="es-GT" sz="2200" dirty="0" err="1" smtClean="0"/>
              <a:t>lives</a:t>
            </a:r>
            <a:r>
              <a:rPr lang="es-GT" sz="2200" dirty="0" smtClean="0"/>
              <a:t> as </a:t>
            </a:r>
            <a:r>
              <a:rPr lang="es-GT" sz="2200" dirty="0" err="1" smtClean="0"/>
              <a:t>an</a:t>
            </a:r>
            <a:r>
              <a:rPr lang="es-GT" sz="2200" dirty="0" smtClean="0"/>
              <a:t> </a:t>
            </a:r>
            <a:r>
              <a:rPr lang="es-GT" sz="2200" dirty="0" err="1" smtClean="0"/>
              <a:t>example</a:t>
            </a:r>
            <a:r>
              <a:rPr lang="es-GT" sz="2200" dirty="0" smtClean="0"/>
              <a:t> </a:t>
            </a:r>
            <a:r>
              <a:rPr lang="es-GT" sz="2200" dirty="0" err="1" smtClean="0"/>
              <a:t>for</a:t>
            </a:r>
            <a:r>
              <a:rPr lang="es-GT" sz="2200" dirty="0" smtClean="0"/>
              <a:t> </a:t>
            </a:r>
            <a:r>
              <a:rPr lang="es-GT" sz="2200" dirty="0" err="1" smtClean="0"/>
              <a:t>others</a:t>
            </a:r>
            <a:r>
              <a:rPr lang="es-GT" sz="2200" dirty="0" smtClean="0"/>
              <a:t>.  I </a:t>
            </a:r>
            <a:r>
              <a:rPr lang="es-GT" sz="2200" dirty="0" err="1" smtClean="0"/>
              <a:t>want</a:t>
            </a:r>
            <a:r>
              <a:rPr lang="es-GT" sz="2200" dirty="0" smtClean="0"/>
              <a:t> to lead </a:t>
            </a:r>
            <a:r>
              <a:rPr lang="es-GT" sz="2200" dirty="0" err="1" smtClean="0"/>
              <a:t>my</a:t>
            </a:r>
            <a:r>
              <a:rPr lang="es-GT" sz="2200" dirty="0" smtClean="0"/>
              <a:t> </a:t>
            </a:r>
            <a:r>
              <a:rPr lang="es-GT" sz="2200" dirty="0" err="1" smtClean="0"/>
              <a:t>students</a:t>
            </a:r>
            <a:r>
              <a:rPr lang="es-GT" sz="2200" dirty="0" smtClean="0"/>
              <a:t> to </a:t>
            </a:r>
            <a:r>
              <a:rPr lang="es-GT" sz="2200" dirty="0" err="1" smtClean="0"/>
              <a:t>think</a:t>
            </a:r>
            <a:r>
              <a:rPr lang="es-GT" sz="2200" dirty="0" smtClean="0"/>
              <a:t> more, to </a:t>
            </a:r>
            <a:r>
              <a:rPr lang="es-GT" sz="2200" dirty="0" err="1" smtClean="0"/>
              <a:t>go</a:t>
            </a:r>
            <a:r>
              <a:rPr lang="es-GT" sz="2200" dirty="0" smtClean="0"/>
              <a:t> </a:t>
            </a:r>
            <a:r>
              <a:rPr lang="es-GT" sz="2200" dirty="0" err="1" smtClean="0"/>
              <a:t>beyond</a:t>
            </a:r>
            <a:r>
              <a:rPr lang="es-GT" sz="2200" dirty="0" smtClean="0"/>
              <a:t> </a:t>
            </a:r>
            <a:r>
              <a:rPr lang="es-GT" sz="2200" dirty="0" err="1" smtClean="0"/>
              <a:t>the</a:t>
            </a:r>
            <a:r>
              <a:rPr lang="es-GT" sz="2200" dirty="0" smtClean="0"/>
              <a:t> </a:t>
            </a:r>
            <a:r>
              <a:rPr lang="es-GT" sz="2200" dirty="0" err="1" smtClean="0"/>
              <a:t>boundiers</a:t>
            </a:r>
            <a:r>
              <a:rPr lang="es-GT" sz="2200" dirty="0" smtClean="0"/>
              <a:t>.</a:t>
            </a:r>
          </a:p>
          <a:p>
            <a:pPr algn="just"/>
            <a:r>
              <a:rPr lang="es-GT" sz="2200" dirty="0" smtClean="0"/>
              <a:t>I </a:t>
            </a:r>
            <a:r>
              <a:rPr lang="es-GT" sz="2200" dirty="0" err="1" smtClean="0"/>
              <a:t>want</a:t>
            </a:r>
            <a:r>
              <a:rPr lang="es-GT" sz="2200" dirty="0" smtClean="0"/>
              <a:t> to be a </a:t>
            </a:r>
            <a:r>
              <a:rPr lang="es-GT" sz="2200" dirty="0" err="1" smtClean="0"/>
              <a:t>facilitator</a:t>
            </a:r>
            <a:r>
              <a:rPr lang="es-GT" sz="2200" dirty="0" smtClean="0"/>
              <a:t> </a:t>
            </a:r>
            <a:r>
              <a:rPr lang="es-GT" sz="2200" dirty="0" err="1" smtClean="0"/>
              <a:t>for</a:t>
            </a:r>
            <a:r>
              <a:rPr lang="es-GT" sz="2200" dirty="0" smtClean="0"/>
              <a:t> </a:t>
            </a:r>
            <a:r>
              <a:rPr lang="es-GT" sz="2200" dirty="0" err="1" smtClean="0"/>
              <a:t>them</a:t>
            </a:r>
            <a:r>
              <a:rPr lang="es-GT" sz="2200" dirty="0" smtClean="0"/>
              <a:t>, I </a:t>
            </a:r>
            <a:r>
              <a:rPr lang="es-GT" sz="2200" dirty="0" err="1" smtClean="0"/>
              <a:t>want</a:t>
            </a:r>
            <a:r>
              <a:rPr lang="es-GT" sz="2200" dirty="0" smtClean="0"/>
              <a:t> to be </a:t>
            </a:r>
            <a:r>
              <a:rPr lang="es-GT" sz="2200" dirty="0" err="1" smtClean="0"/>
              <a:t>the</a:t>
            </a:r>
            <a:r>
              <a:rPr lang="es-GT" sz="2200" dirty="0" smtClean="0"/>
              <a:t> </a:t>
            </a:r>
            <a:r>
              <a:rPr lang="es-GT" sz="2200" dirty="0" err="1" smtClean="0"/>
              <a:t>person</a:t>
            </a:r>
            <a:r>
              <a:rPr lang="es-GT" sz="2200" dirty="0" smtClean="0"/>
              <a:t> </a:t>
            </a:r>
            <a:r>
              <a:rPr lang="es-GT" sz="2200" dirty="0" err="1" smtClean="0"/>
              <a:t>who</a:t>
            </a:r>
            <a:r>
              <a:rPr lang="es-GT" sz="2200" dirty="0" smtClean="0"/>
              <a:t> inspire </a:t>
            </a:r>
            <a:r>
              <a:rPr lang="es-GT" sz="2200" dirty="0" err="1" smtClean="0"/>
              <a:t>them</a:t>
            </a:r>
            <a:r>
              <a:rPr lang="es-GT" sz="2200" dirty="0" smtClean="0"/>
              <a:t> to </a:t>
            </a:r>
            <a:r>
              <a:rPr lang="es-GT" sz="2200" dirty="0" err="1" smtClean="0"/>
              <a:t>follow</a:t>
            </a:r>
            <a:r>
              <a:rPr lang="es-GT" sz="2200" dirty="0" smtClean="0"/>
              <a:t> </a:t>
            </a:r>
            <a:r>
              <a:rPr lang="es-GT" sz="2200" dirty="0" err="1" smtClean="0"/>
              <a:t>their</a:t>
            </a:r>
            <a:r>
              <a:rPr lang="es-GT" sz="2200" dirty="0" smtClean="0"/>
              <a:t> </a:t>
            </a:r>
            <a:r>
              <a:rPr lang="es-GT" sz="2200" dirty="0" err="1" smtClean="0"/>
              <a:t>dreams</a:t>
            </a:r>
            <a:r>
              <a:rPr lang="es-GT" sz="2200" dirty="0" smtClean="0"/>
              <a:t> and to set positive </a:t>
            </a:r>
            <a:r>
              <a:rPr lang="es-GT" sz="2200" dirty="0" err="1" smtClean="0"/>
              <a:t>objectives</a:t>
            </a:r>
            <a:r>
              <a:rPr lang="es-GT" sz="2200" dirty="0" smtClean="0"/>
              <a:t> in </a:t>
            </a:r>
            <a:r>
              <a:rPr lang="es-GT" sz="2200" dirty="0" err="1" smtClean="0"/>
              <a:t>their</a:t>
            </a:r>
            <a:r>
              <a:rPr lang="es-GT" sz="2200" dirty="0" smtClean="0"/>
              <a:t> </a:t>
            </a:r>
            <a:r>
              <a:rPr lang="es-GT" sz="2200" dirty="0" err="1" smtClean="0"/>
              <a:t>lives</a:t>
            </a:r>
            <a:r>
              <a:rPr lang="es-GT" sz="2200" dirty="0" smtClean="0"/>
              <a:t>.</a:t>
            </a:r>
          </a:p>
          <a:p>
            <a:pPr algn="just"/>
            <a:r>
              <a:rPr lang="es-GT" sz="2200" dirty="0" smtClean="0"/>
              <a:t>I </a:t>
            </a:r>
            <a:r>
              <a:rPr lang="es-GT" sz="2200" dirty="0" err="1" smtClean="0"/>
              <a:t>want</a:t>
            </a:r>
            <a:r>
              <a:rPr lang="es-GT" sz="2200" dirty="0" smtClean="0"/>
              <a:t> to be a </a:t>
            </a:r>
            <a:r>
              <a:rPr lang="es-GT" sz="2200" dirty="0" err="1" smtClean="0"/>
              <a:t>teacher</a:t>
            </a:r>
            <a:r>
              <a:rPr lang="es-GT" sz="2200" dirty="0" smtClean="0"/>
              <a:t> </a:t>
            </a:r>
            <a:r>
              <a:rPr lang="es-GT" sz="2200" dirty="0" err="1" smtClean="0"/>
              <a:t>who</a:t>
            </a:r>
            <a:r>
              <a:rPr lang="es-GT" sz="2200" dirty="0" smtClean="0"/>
              <a:t> </a:t>
            </a:r>
            <a:r>
              <a:rPr lang="es-GT" sz="2200" dirty="0" err="1" smtClean="0"/>
              <a:t>grow</a:t>
            </a:r>
            <a:r>
              <a:rPr lang="es-GT" sz="2200" dirty="0" smtClean="0"/>
              <a:t> </a:t>
            </a:r>
            <a:r>
              <a:rPr lang="es-GT" sz="2200" dirty="0" err="1" smtClean="0"/>
              <a:t>along</a:t>
            </a:r>
            <a:r>
              <a:rPr lang="es-GT" sz="2200" dirty="0" smtClean="0"/>
              <a:t> </a:t>
            </a:r>
            <a:r>
              <a:rPr lang="es-GT" sz="2200" dirty="0" err="1" smtClean="0"/>
              <a:t>with</a:t>
            </a:r>
            <a:r>
              <a:rPr lang="es-GT" sz="2200" dirty="0" smtClean="0"/>
              <a:t> </a:t>
            </a:r>
            <a:r>
              <a:rPr lang="es-GT" sz="2200" dirty="0" err="1" smtClean="0"/>
              <a:t>the</a:t>
            </a:r>
            <a:r>
              <a:rPr lang="es-GT" sz="2200" dirty="0" smtClean="0"/>
              <a:t> </a:t>
            </a:r>
            <a:r>
              <a:rPr lang="es-GT" sz="2200" dirty="0" err="1" smtClean="0"/>
              <a:t>World</a:t>
            </a:r>
            <a:r>
              <a:rPr lang="es-GT" sz="2200" dirty="0" smtClean="0"/>
              <a:t> </a:t>
            </a:r>
            <a:r>
              <a:rPr lang="es-GT" sz="2200" dirty="0" err="1" smtClean="0"/>
              <a:t>tendencies</a:t>
            </a:r>
            <a:r>
              <a:rPr lang="es-GT" sz="2200" dirty="0" smtClean="0"/>
              <a:t>, </a:t>
            </a:r>
            <a:r>
              <a:rPr lang="es-GT" sz="2200" dirty="0" err="1" smtClean="0"/>
              <a:t>techniques</a:t>
            </a:r>
            <a:r>
              <a:rPr lang="es-GT" sz="2200" dirty="0" smtClean="0"/>
              <a:t> and </a:t>
            </a:r>
            <a:r>
              <a:rPr lang="es-GT" sz="2200" dirty="0" err="1" smtClean="0"/>
              <a:t>methods</a:t>
            </a:r>
            <a:r>
              <a:rPr lang="es-GT" sz="2200" dirty="0" smtClean="0"/>
              <a:t>.  I </a:t>
            </a:r>
            <a:r>
              <a:rPr lang="es-GT" sz="2200" dirty="0" err="1" smtClean="0"/>
              <a:t>want</a:t>
            </a:r>
            <a:r>
              <a:rPr lang="es-GT" sz="2200" dirty="0" smtClean="0"/>
              <a:t> to be </a:t>
            </a:r>
            <a:r>
              <a:rPr lang="es-GT" sz="2200" dirty="0" err="1" smtClean="0"/>
              <a:t>updated</a:t>
            </a:r>
            <a:r>
              <a:rPr lang="es-GT" sz="2200" dirty="0" smtClean="0"/>
              <a:t> and I </a:t>
            </a:r>
            <a:r>
              <a:rPr lang="es-GT" sz="2200" dirty="0" err="1" smtClean="0"/>
              <a:t>don’t</a:t>
            </a:r>
            <a:r>
              <a:rPr lang="es-GT" sz="2200" dirty="0" smtClean="0"/>
              <a:t> </a:t>
            </a:r>
            <a:r>
              <a:rPr lang="es-GT" sz="2200" dirty="0" err="1" smtClean="0"/>
              <a:t>want</a:t>
            </a:r>
            <a:r>
              <a:rPr lang="es-GT" sz="2200" dirty="0" smtClean="0"/>
              <a:t> to be </a:t>
            </a:r>
            <a:r>
              <a:rPr lang="es-GT" sz="2200" dirty="0" err="1" smtClean="0"/>
              <a:t>affraid</a:t>
            </a:r>
            <a:r>
              <a:rPr lang="es-GT" sz="2200" dirty="0" smtClean="0"/>
              <a:t> of </a:t>
            </a:r>
            <a:r>
              <a:rPr lang="es-GT" sz="2200" dirty="0" err="1" smtClean="0"/>
              <a:t>following</a:t>
            </a:r>
            <a:r>
              <a:rPr lang="es-GT" sz="2200" dirty="0" smtClean="0"/>
              <a:t> </a:t>
            </a:r>
            <a:r>
              <a:rPr lang="es-GT" sz="2200" dirty="0" err="1" smtClean="0"/>
              <a:t>my</a:t>
            </a:r>
            <a:r>
              <a:rPr lang="es-GT" sz="2200" dirty="0" smtClean="0"/>
              <a:t> </a:t>
            </a:r>
            <a:r>
              <a:rPr lang="es-GT" sz="2200" dirty="0" err="1" smtClean="0"/>
              <a:t>teaching</a:t>
            </a:r>
            <a:r>
              <a:rPr lang="es-GT" sz="2200" dirty="0" smtClean="0"/>
              <a:t> </a:t>
            </a:r>
            <a:r>
              <a:rPr lang="es-GT" sz="2200" dirty="0" err="1" smtClean="0"/>
              <a:t>style</a:t>
            </a:r>
            <a:r>
              <a:rPr lang="es-GT" sz="2200" dirty="0" smtClean="0"/>
              <a:t>.</a:t>
            </a:r>
          </a:p>
          <a:p>
            <a:pPr algn="just"/>
            <a:r>
              <a:rPr lang="es-GT" sz="2200" dirty="0" smtClean="0"/>
              <a:t>I </a:t>
            </a:r>
            <a:r>
              <a:rPr lang="es-GT" sz="2200" dirty="0" err="1" smtClean="0"/>
              <a:t>also</a:t>
            </a:r>
            <a:r>
              <a:rPr lang="es-GT" sz="2200" dirty="0" smtClean="0"/>
              <a:t> </a:t>
            </a:r>
            <a:r>
              <a:rPr lang="es-GT" sz="2200" dirty="0" err="1" smtClean="0"/>
              <a:t>want</a:t>
            </a:r>
            <a:r>
              <a:rPr lang="es-GT" sz="2200" dirty="0" smtClean="0"/>
              <a:t> to break </a:t>
            </a:r>
            <a:r>
              <a:rPr lang="es-GT" sz="2200" dirty="0" err="1" smtClean="0"/>
              <a:t>walls</a:t>
            </a:r>
            <a:r>
              <a:rPr lang="es-GT" sz="2200" dirty="0" smtClean="0"/>
              <a:t> </a:t>
            </a:r>
            <a:r>
              <a:rPr lang="es-GT" sz="2200" dirty="0" err="1" smtClean="0"/>
              <a:t>down</a:t>
            </a:r>
            <a:r>
              <a:rPr lang="es-GT" sz="2200" dirty="0" smtClean="0"/>
              <a:t> and </a:t>
            </a:r>
            <a:r>
              <a:rPr lang="es-GT" sz="2200" dirty="0" err="1" smtClean="0"/>
              <a:t>make</a:t>
            </a:r>
            <a:r>
              <a:rPr lang="es-GT" sz="2200" dirty="0" smtClean="0"/>
              <a:t> </a:t>
            </a:r>
            <a:r>
              <a:rPr lang="es-GT" sz="2200" dirty="0" err="1" smtClean="0"/>
              <a:t>the</a:t>
            </a:r>
            <a:r>
              <a:rPr lang="es-GT" sz="2200" dirty="0" smtClean="0"/>
              <a:t> </a:t>
            </a:r>
            <a:r>
              <a:rPr lang="es-GT" sz="2200" dirty="0" err="1" smtClean="0"/>
              <a:t>difference</a:t>
            </a:r>
            <a:r>
              <a:rPr lang="es-GT" sz="2200" dirty="0" smtClean="0"/>
              <a:t> in </a:t>
            </a:r>
            <a:r>
              <a:rPr lang="es-GT" sz="2200" dirty="0" err="1" smtClean="0"/>
              <a:t>my</a:t>
            </a:r>
            <a:r>
              <a:rPr lang="es-GT" sz="2200" dirty="0" smtClean="0"/>
              <a:t> </a:t>
            </a:r>
            <a:r>
              <a:rPr lang="es-GT" sz="2200" dirty="0" err="1" smtClean="0"/>
              <a:t>students</a:t>
            </a:r>
            <a:r>
              <a:rPr lang="es-GT" sz="2200" dirty="0" smtClean="0"/>
              <a:t>’ </a:t>
            </a:r>
            <a:r>
              <a:rPr lang="es-GT" sz="2200" dirty="0" err="1" smtClean="0"/>
              <a:t>life</a:t>
            </a:r>
            <a:r>
              <a:rPr lang="es-GT" sz="2200" dirty="0" smtClean="0"/>
              <a:t>.</a:t>
            </a:r>
            <a:endParaRPr lang="es-GT" sz="2200" dirty="0"/>
          </a:p>
        </p:txBody>
      </p:sp>
    </p:spTree>
    <p:extLst>
      <p:ext uri="{BB962C8B-B14F-4D97-AF65-F5344CB8AC3E}">
        <p14:creationId xmlns:p14="http://schemas.microsoft.com/office/powerpoint/2010/main" val="15215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772"/>
            <a:ext cx="12192000" cy="6892772"/>
          </a:xfrm>
        </p:spPr>
      </p:pic>
      <p:sp>
        <p:nvSpPr>
          <p:cNvPr id="6" name="Rectángulo 5"/>
          <p:cNvSpPr/>
          <p:nvPr/>
        </p:nvSpPr>
        <p:spPr>
          <a:xfrm>
            <a:off x="3322900" y="264473"/>
            <a:ext cx="3997248"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ANDRAGOGY</a:t>
            </a:r>
          </a:p>
        </p:txBody>
      </p:sp>
      <p:sp>
        <p:nvSpPr>
          <p:cNvPr id="7" name="Título 1"/>
          <p:cNvSpPr>
            <a:spLocks noGrp="1"/>
          </p:cNvSpPr>
          <p:nvPr>
            <p:ph type="title"/>
          </p:nvPr>
        </p:nvSpPr>
        <p:spPr>
          <a:xfrm>
            <a:off x="875764" y="1187803"/>
            <a:ext cx="8891520" cy="1287889"/>
          </a:xfrm>
        </p:spPr>
        <p:txBody>
          <a:bodyPr>
            <a:noAutofit/>
          </a:bodyPr>
          <a:lstStyle/>
          <a:p>
            <a:pPr algn="ctr"/>
            <a:r>
              <a:rPr lang="es-GT" sz="2400" b="1" dirty="0" smtClean="0"/>
              <a:t>Movie Analysis “The Mona Lisa Smile”</a:t>
            </a:r>
            <a:br>
              <a:rPr lang="es-GT" sz="2400" b="1" dirty="0" smtClean="0"/>
            </a:br>
            <a:r>
              <a:rPr lang="es-GT" sz="2400" b="1" dirty="0" smtClean="0"/>
              <a:t>Lic. María Elena Álvarez</a:t>
            </a:r>
            <a:br>
              <a:rPr lang="es-GT" sz="2400" b="1" dirty="0" smtClean="0"/>
            </a:br>
            <a:r>
              <a:rPr lang="es-GT" sz="2400" b="1" dirty="0" smtClean="0"/>
              <a:t>Introduction of Andragogy and Pedagogy</a:t>
            </a:r>
            <a:endParaRPr lang="es-GT" sz="2400" b="1" dirty="0"/>
          </a:p>
        </p:txBody>
      </p:sp>
      <p:sp>
        <p:nvSpPr>
          <p:cNvPr id="8" name="Título 1"/>
          <p:cNvSpPr txBox="1">
            <a:spLocks/>
          </p:cNvSpPr>
          <p:nvPr/>
        </p:nvSpPr>
        <p:spPr>
          <a:xfrm>
            <a:off x="731950" y="5262156"/>
            <a:ext cx="8891520" cy="1287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400" b="1" dirty="0" smtClean="0"/>
              <a:t>Marjorie Magaly Rivas Chacón</a:t>
            </a:r>
          </a:p>
          <a:p>
            <a:pPr algn="ctr"/>
            <a:r>
              <a:rPr lang="es-GT" sz="2400" b="1" dirty="0" smtClean="0"/>
              <a:t>076-04-304</a:t>
            </a:r>
          </a:p>
          <a:p>
            <a:pPr algn="ctr"/>
            <a:r>
              <a:rPr lang="es-GT" sz="2400" b="1" dirty="0" smtClean="0"/>
              <a:t>June 4th. 2015</a:t>
            </a:r>
            <a:endParaRPr lang="es-GT" sz="2400" b="1" dirty="0"/>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5171" y="2686719"/>
            <a:ext cx="4031079" cy="2267482"/>
          </a:xfrm>
          <a:prstGeom prst="rect">
            <a:avLst/>
          </a:prstGeom>
        </p:spPr>
      </p:pic>
    </p:spTree>
    <p:extLst>
      <p:ext uri="{BB962C8B-B14F-4D97-AF65-F5344CB8AC3E}">
        <p14:creationId xmlns:p14="http://schemas.microsoft.com/office/powerpoint/2010/main" val="1295591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561"/>
            <a:ext cx="12191999" cy="6919561"/>
          </a:xfrm>
        </p:spPr>
      </p:pic>
      <p:sp>
        <p:nvSpPr>
          <p:cNvPr id="2" name="Título 1"/>
          <p:cNvSpPr>
            <a:spLocks noGrp="1"/>
          </p:cNvSpPr>
          <p:nvPr>
            <p:ph type="title"/>
          </p:nvPr>
        </p:nvSpPr>
        <p:spPr>
          <a:xfrm>
            <a:off x="1639103" y="3567903"/>
            <a:ext cx="8913792" cy="231366"/>
          </a:xfrm>
        </p:spPr>
        <p:txBody>
          <a:bodyPr>
            <a:noAutofit/>
          </a:bodyPr>
          <a:lstStyle/>
          <a:p>
            <a:pPr algn="just"/>
            <a:r>
              <a:rPr lang="es-GT" sz="2400" dirty="0" smtClean="0"/>
              <a:t>Andragogy </a:t>
            </a:r>
            <a:r>
              <a:rPr lang="es-GT" sz="2400" dirty="0" err="1" smtClean="0"/>
              <a:t>is</a:t>
            </a:r>
            <a:r>
              <a:rPr lang="es-GT" sz="2400" dirty="0" smtClean="0"/>
              <a:t> </a:t>
            </a:r>
            <a:r>
              <a:rPr lang="es-GT" sz="2400" dirty="0" err="1" smtClean="0"/>
              <a:t>the</a:t>
            </a:r>
            <a:r>
              <a:rPr lang="es-GT" sz="2400" dirty="0" smtClean="0"/>
              <a:t> art of </a:t>
            </a:r>
            <a:r>
              <a:rPr lang="es-GT" sz="2400" dirty="0" err="1" smtClean="0"/>
              <a:t>teaching</a:t>
            </a:r>
            <a:r>
              <a:rPr lang="es-GT" sz="2400" dirty="0" smtClean="0"/>
              <a:t> </a:t>
            </a:r>
            <a:r>
              <a:rPr lang="es-GT" sz="2400" dirty="0" err="1" smtClean="0"/>
              <a:t>adults</a:t>
            </a:r>
            <a:r>
              <a:rPr lang="es-GT" sz="2400" dirty="0" smtClean="0"/>
              <a:t>. </a:t>
            </a:r>
            <a:r>
              <a:rPr lang="es-GT" sz="2400" dirty="0" err="1" smtClean="0"/>
              <a:t>We</a:t>
            </a:r>
            <a:r>
              <a:rPr lang="es-GT" sz="2400" dirty="0" smtClean="0"/>
              <a:t> can </a:t>
            </a:r>
            <a:r>
              <a:rPr lang="es-GT" sz="2400" dirty="0" err="1" smtClean="0"/>
              <a:t>take</a:t>
            </a:r>
            <a:r>
              <a:rPr lang="es-GT" sz="2400" dirty="0" smtClean="0"/>
              <a:t> a </a:t>
            </a:r>
            <a:r>
              <a:rPr lang="es-GT" sz="2400" dirty="0" err="1" smtClean="0"/>
              <a:t>lot</a:t>
            </a:r>
            <a:r>
              <a:rPr lang="es-GT" sz="2400" dirty="0" smtClean="0"/>
              <a:t> of </a:t>
            </a:r>
            <a:r>
              <a:rPr lang="es-GT" sz="2400" dirty="0" err="1" smtClean="0"/>
              <a:t>information</a:t>
            </a:r>
            <a:r>
              <a:rPr lang="es-GT" sz="2400" dirty="0" smtClean="0"/>
              <a:t> </a:t>
            </a:r>
            <a:r>
              <a:rPr lang="es-GT" sz="2400" dirty="0" err="1" smtClean="0"/>
              <a:t>from</a:t>
            </a:r>
            <a:r>
              <a:rPr lang="es-GT" sz="2400" dirty="0" smtClean="0"/>
              <a:t> </a:t>
            </a:r>
            <a:r>
              <a:rPr lang="es-GT" sz="2400" dirty="0" err="1" smtClean="0"/>
              <a:t>the</a:t>
            </a:r>
            <a:r>
              <a:rPr lang="es-GT" sz="2400" dirty="0" smtClean="0"/>
              <a:t> </a:t>
            </a:r>
            <a:r>
              <a:rPr lang="es-GT" sz="2400" dirty="0" err="1" smtClean="0"/>
              <a:t>things</a:t>
            </a:r>
            <a:r>
              <a:rPr lang="es-GT" sz="2400" dirty="0" smtClean="0"/>
              <a:t> </a:t>
            </a:r>
            <a:r>
              <a:rPr lang="es-GT" sz="2400" dirty="0" err="1" smtClean="0"/>
              <a:t>that</a:t>
            </a:r>
            <a:r>
              <a:rPr lang="es-GT" sz="2400" dirty="0" smtClean="0"/>
              <a:t> </a:t>
            </a:r>
            <a:r>
              <a:rPr lang="es-GT" sz="2400" dirty="0" err="1" smtClean="0"/>
              <a:t>surround</a:t>
            </a:r>
            <a:r>
              <a:rPr lang="es-GT" sz="2400" dirty="0" smtClean="0"/>
              <a:t> </a:t>
            </a:r>
            <a:r>
              <a:rPr lang="es-GT" sz="2400" dirty="0" err="1" smtClean="0"/>
              <a:t>us</a:t>
            </a:r>
            <a:r>
              <a:rPr lang="es-GT" sz="2400" dirty="0" smtClean="0"/>
              <a:t>.</a:t>
            </a:r>
            <a:br>
              <a:rPr lang="es-GT" sz="2400" dirty="0" smtClean="0"/>
            </a:br>
            <a:r>
              <a:rPr lang="es-GT" sz="2400" dirty="0" smtClean="0"/>
              <a:t/>
            </a:r>
            <a:br>
              <a:rPr lang="es-GT" sz="2400" dirty="0" smtClean="0"/>
            </a:br>
            <a:r>
              <a:rPr lang="es-GT" sz="2400" dirty="0" smtClean="0"/>
              <a:t>The </a:t>
            </a:r>
            <a:r>
              <a:rPr lang="es-GT" sz="2400" dirty="0" err="1" smtClean="0"/>
              <a:t>following</a:t>
            </a:r>
            <a:r>
              <a:rPr lang="es-GT" sz="2400" dirty="0" smtClean="0"/>
              <a:t> </a:t>
            </a:r>
            <a:r>
              <a:rPr lang="es-GT" sz="2400" dirty="0" err="1" smtClean="0"/>
              <a:t>analysis</a:t>
            </a:r>
            <a:r>
              <a:rPr lang="es-GT" sz="2400" dirty="0" smtClean="0"/>
              <a:t> </a:t>
            </a:r>
            <a:r>
              <a:rPr lang="es-GT" sz="2400" dirty="0" err="1" smtClean="0"/>
              <a:t>is</a:t>
            </a:r>
            <a:r>
              <a:rPr lang="es-GT" sz="2400" dirty="0" smtClean="0"/>
              <a:t> </a:t>
            </a:r>
            <a:r>
              <a:rPr lang="es-GT" sz="2400" dirty="0" err="1" smtClean="0"/>
              <a:t>about</a:t>
            </a:r>
            <a:r>
              <a:rPr lang="es-GT" sz="2400" dirty="0" smtClean="0"/>
              <a:t> </a:t>
            </a:r>
            <a:r>
              <a:rPr lang="es-GT" sz="2400" dirty="0" err="1" smtClean="0"/>
              <a:t>the</a:t>
            </a:r>
            <a:r>
              <a:rPr lang="es-GT" sz="2400" dirty="0" smtClean="0"/>
              <a:t> </a:t>
            </a:r>
            <a:r>
              <a:rPr lang="es-GT" sz="2400" dirty="0" err="1" smtClean="0"/>
              <a:t>movie</a:t>
            </a:r>
            <a:r>
              <a:rPr lang="es-GT" sz="2400" dirty="0" smtClean="0"/>
              <a:t> “The Mona Lisa Smile”; </a:t>
            </a:r>
            <a:r>
              <a:rPr lang="es-GT" sz="2400" dirty="0" err="1" smtClean="0"/>
              <a:t>It</a:t>
            </a:r>
            <a:r>
              <a:rPr lang="es-GT" sz="2400" dirty="0" smtClean="0"/>
              <a:t> </a:t>
            </a:r>
            <a:r>
              <a:rPr lang="es-GT" sz="2400" dirty="0" err="1" smtClean="0"/>
              <a:t>gives</a:t>
            </a:r>
            <a:r>
              <a:rPr lang="es-GT" sz="2400" dirty="0" smtClean="0"/>
              <a:t> </a:t>
            </a:r>
            <a:r>
              <a:rPr lang="es-GT" sz="2400" dirty="0" err="1" smtClean="0"/>
              <a:t>us</a:t>
            </a:r>
            <a:r>
              <a:rPr lang="es-GT" sz="2400" dirty="0" smtClean="0"/>
              <a:t> </a:t>
            </a:r>
            <a:r>
              <a:rPr lang="es-GT" sz="2400" dirty="0" err="1" smtClean="0"/>
              <a:t>some</a:t>
            </a:r>
            <a:r>
              <a:rPr lang="es-GT" sz="2400" dirty="0" smtClean="0"/>
              <a:t> ideas to </a:t>
            </a:r>
            <a:r>
              <a:rPr lang="es-GT" sz="2400" dirty="0" err="1" smtClean="0"/>
              <a:t>put</a:t>
            </a:r>
            <a:r>
              <a:rPr lang="es-GT" sz="2400" dirty="0" smtClean="0"/>
              <a:t> </a:t>
            </a:r>
            <a:r>
              <a:rPr lang="es-GT" sz="2400" dirty="0" err="1" smtClean="0"/>
              <a:t>andragogy</a:t>
            </a:r>
            <a:r>
              <a:rPr lang="es-GT" sz="2400" dirty="0" smtClean="0"/>
              <a:t> in </a:t>
            </a:r>
            <a:r>
              <a:rPr lang="es-GT" sz="2400" dirty="0" err="1" smtClean="0"/>
              <a:t>practice</a:t>
            </a:r>
            <a:r>
              <a:rPr lang="es-GT" sz="2400" dirty="0" smtClean="0"/>
              <a:t> and shows </a:t>
            </a:r>
            <a:r>
              <a:rPr lang="es-GT" sz="2400" dirty="0" err="1" smtClean="0"/>
              <a:t>us</a:t>
            </a:r>
            <a:r>
              <a:rPr lang="es-GT" sz="2400" dirty="0" smtClean="0"/>
              <a:t> </a:t>
            </a:r>
            <a:r>
              <a:rPr lang="es-GT" sz="2400" dirty="0" err="1" smtClean="0"/>
              <a:t>how</a:t>
            </a:r>
            <a:r>
              <a:rPr lang="es-GT" sz="2400" dirty="0" smtClean="0"/>
              <a:t> </a:t>
            </a:r>
            <a:r>
              <a:rPr lang="es-GT" sz="2400" dirty="0" err="1" smtClean="0"/>
              <a:t>andragogy</a:t>
            </a:r>
            <a:r>
              <a:rPr lang="es-GT" sz="2400" dirty="0" smtClean="0"/>
              <a:t> </a:t>
            </a:r>
            <a:r>
              <a:rPr lang="es-GT" sz="2400" dirty="0" err="1" smtClean="0"/>
              <a:t>is</a:t>
            </a:r>
            <a:r>
              <a:rPr lang="es-GT" sz="2400" dirty="0" smtClean="0"/>
              <a:t> </a:t>
            </a:r>
            <a:r>
              <a:rPr lang="es-GT" sz="2400" dirty="0" err="1" smtClean="0"/>
              <a:t>included</a:t>
            </a:r>
            <a:r>
              <a:rPr lang="es-GT" sz="2400" dirty="0" smtClean="0"/>
              <a:t> in </a:t>
            </a:r>
            <a:r>
              <a:rPr lang="es-GT" sz="2400" dirty="0" err="1" smtClean="0"/>
              <a:t>our</a:t>
            </a:r>
            <a:r>
              <a:rPr lang="es-GT" sz="2400" dirty="0" smtClean="0"/>
              <a:t> </a:t>
            </a:r>
            <a:r>
              <a:rPr lang="es-GT" sz="2400" dirty="0" err="1" smtClean="0"/>
              <a:t>daily</a:t>
            </a:r>
            <a:r>
              <a:rPr lang="es-GT" sz="2400" dirty="0" smtClean="0"/>
              <a:t> </a:t>
            </a:r>
            <a:r>
              <a:rPr lang="es-GT" sz="2400" dirty="0" err="1" smtClean="0"/>
              <a:t>experiences</a:t>
            </a:r>
            <a:r>
              <a:rPr lang="es-GT" sz="2400" dirty="0" smtClean="0"/>
              <a:t>. </a:t>
            </a:r>
            <a:r>
              <a:rPr lang="es-GT" sz="2400" dirty="0" err="1" smtClean="0"/>
              <a:t>Even</a:t>
            </a:r>
            <a:r>
              <a:rPr lang="es-GT" sz="2400" dirty="0" smtClean="0"/>
              <a:t> </a:t>
            </a:r>
            <a:r>
              <a:rPr lang="es-GT" sz="2400" dirty="0" err="1" smtClean="0"/>
              <a:t>when</a:t>
            </a:r>
            <a:r>
              <a:rPr lang="es-GT" sz="2400" dirty="0" smtClean="0"/>
              <a:t> </a:t>
            </a:r>
            <a:r>
              <a:rPr lang="es-GT" sz="2400" dirty="0" err="1" smtClean="0"/>
              <a:t>you</a:t>
            </a:r>
            <a:r>
              <a:rPr lang="es-GT" sz="2400" dirty="0" smtClean="0"/>
              <a:t> are </a:t>
            </a:r>
            <a:r>
              <a:rPr lang="es-GT" sz="2400" dirty="0" err="1" smtClean="0"/>
              <a:t>watching</a:t>
            </a:r>
            <a:r>
              <a:rPr lang="es-GT" sz="2400" dirty="0" smtClean="0"/>
              <a:t> TV, </a:t>
            </a:r>
            <a:r>
              <a:rPr lang="es-GT" sz="2400" dirty="0" err="1" smtClean="0"/>
              <a:t>you</a:t>
            </a:r>
            <a:r>
              <a:rPr lang="es-GT" sz="2400" dirty="0" smtClean="0"/>
              <a:t> are </a:t>
            </a:r>
            <a:r>
              <a:rPr lang="es-GT" sz="2400" dirty="0" err="1" smtClean="0"/>
              <a:t>learning</a:t>
            </a:r>
            <a:r>
              <a:rPr lang="es-GT" sz="2400" dirty="0" smtClean="0"/>
              <a:t> </a:t>
            </a:r>
            <a:r>
              <a:rPr lang="es-GT" sz="2400" dirty="0" err="1" smtClean="0"/>
              <a:t>something</a:t>
            </a:r>
            <a:r>
              <a:rPr lang="es-GT" sz="2400" dirty="0" smtClean="0"/>
              <a:t> </a:t>
            </a:r>
            <a:r>
              <a:rPr lang="es-GT" sz="2400" dirty="0" err="1" smtClean="0"/>
              <a:t>valuable</a:t>
            </a:r>
            <a:r>
              <a:rPr lang="es-GT" sz="2400" dirty="0" smtClean="0"/>
              <a:t> </a:t>
            </a:r>
            <a:r>
              <a:rPr lang="es-GT" sz="2400" dirty="0" err="1" smtClean="0"/>
              <a:t>from</a:t>
            </a:r>
            <a:r>
              <a:rPr lang="es-GT" sz="2400" dirty="0" smtClean="0"/>
              <a:t> </a:t>
            </a:r>
            <a:r>
              <a:rPr lang="es-GT" sz="2400" dirty="0" err="1" smtClean="0"/>
              <a:t>different</a:t>
            </a:r>
            <a:r>
              <a:rPr lang="es-GT" sz="2400" dirty="0" smtClean="0"/>
              <a:t> </a:t>
            </a:r>
            <a:r>
              <a:rPr lang="es-GT" sz="2400" dirty="0" err="1" smtClean="0"/>
              <a:t>situations</a:t>
            </a:r>
            <a:endParaRPr lang="es-GT" sz="2400" dirty="0"/>
          </a:p>
        </p:txBody>
      </p:sp>
      <p:sp>
        <p:nvSpPr>
          <p:cNvPr id="5" name="Rectángulo 4"/>
          <p:cNvSpPr/>
          <p:nvPr/>
        </p:nvSpPr>
        <p:spPr>
          <a:xfrm>
            <a:off x="4420443" y="1153116"/>
            <a:ext cx="3170804"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ABSTRACT</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75963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35417"/>
            <a:ext cx="12192000" cy="6822583"/>
          </a:xfrm>
          <a:prstGeom prst="rect">
            <a:avLst/>
          </a:prstGeom>
        </p:spPr>
      </p:pic>
      <p:sp>
        <p:nvSpPr>
          <p:cNvPr id="4" name="Rectángulo 3"/>
          <p:cNvSpPr/>
          <p:nvPr/>
        </p:nvSpPr>
        <p:spPr>
          <a:xfrm>
            <a:off x="474265" y="951409"/>
            <a:ext cx="6701307" cy="923330"/>
          </a:xfrm>
          <a:prstGeom prst="rect">
            <a:avLst/>
          </a:prstGeom>
        </p:spPr>
        <p:txBody>
          <a:bodyPr wrap="square">
            <a:spAutoFit/>
          </a:bodyPr>
          <a:lstStyle/>
          <a:p>
            <a:pPr marL="285750" indent="-285750">
              <a:buFontTx/>
              <a:buChar char="-"/>
            </a:pPr>
            <a:r>
              <a:rPr lang="en-US" b="1" i="1" dirty="0" smtClean="0">
                <a:solidFill>
                  <a:srgbClr val="FFFF00"/>
                </a:solidFill>
                <a:effectLst>
                  <a:outerShdw blurRad="38100" dist="38100" dir="2700000" algn="tl">
                    <a:srgbClr val="000000">
                      <a:alpha val="43137"/>
                    </a:srgbClr>
                  </a:outerShdw>
                </a:effectLst>
              </a:rPr>
              <a:t>She came to Wellesley because</a:t>
            </a:r>
            <a:r>
              <a:rPr lang="en-US" b="1" dirty="0" smtClean="0">
                <a:solidFill>
                  <a:srgbClr val="FFFF00"/>
                </a:solidFill>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she wanted to make a difference.</a:t>
            </a:r>
            <a:r>
              <a:rPr lang="en-US" b="1" dirty="0" smtClean="0">
                <a:solidFill>
                  <a:srgbClr val="FFFF00"/>
                </a:solidFill>
                <a:effectLst>
                  <a:outerShdw blurRad="38100" dist="38100" dir="2700000" algn="tl">
                    <a:srgbClr val="000000">
                      <a:alpha val="43137"/>
                    </a:srgbClr>
                  </a:outerShdw>
                </a:effectLst>
              </a:rPr>
              <a:t> </a:t>
            </a:r>
          </a:p>
          <a:p>
            <a:pPr marL="285750" indent="-285750">
              <a:buFontTx/>
              <a:buChar char="-"/>
            </a:pPr>
            <a:r>
              <a:rPr lang="en-US" b="1" dirty="0" smtClean="0">
                <a:solidFill>
                  <a:srgbClr val="FFFF00"/>
                </a:solidFill>
                <a:effectLst>
                  <a:outerShdw blurRad="38100" dist="38100" dir="2700000" algn="tl">
                    <a:srgbClr val="000000">
                      <a:alpha val="43137"/>
                    </a:srgbClr>
                  </a:outerShdw>
                </a:effectLst>
              </a:rPr>
              <a:t>What do you seek? To awaken my spirit through hard work... ...and dedicate my life to knowledge. Then you are welcome. </a:t>
            </a:r>
            <a:endParaRPr lang="es-GT" b="1" dirty="0">
              <a:solidFill>
                <a:srgbClr val="FFFF00"/>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09" y="1874739"/>
            <a:ext cx="2648842" cy="3968304"/>
          </a:xfrm>
          <a:prstGeom prst="rect">
            <a:avLst/>
          </a:prstGeom>
          <a:effectLst>
            <a:glow rad="228600">
              <a:schemeClr val="accent4">
                <a:satMod val="175000"/>
                <a:alpha val="40000"/>
              </a:schemeClr>
            </a:glow>
          </a:effectLst>
        </p:spPr>
      </p:pic>
      <p:sp>
        <p:nvSpPr>
          <p:cNvPr id="8" name="CuadroTexto 7"/>
          <p:cNvSpPr txBox="1"/>
          <p:nvPr/>
        </p:nvSpPr>
        <p:spPr>
          <a:xfrm>
            <a:off x="4709459" y="2569545"/>
            <a:ext cx="6375043" cy="1754326"/>
          </a:xfrm>
          <a:prstGeom prst="rect">
            <a:avLst/>
          </a:prstGeom>
          <a:noFill/>
        </p:spPr>
        <p:txBody>
          <a:bodyPr wrap="square" rtlCol="0">
            <a:spAutoFit/>
          </a:bodyPr>
          <a:lstStyle/>
          <a:p>
            <a:pPr algn="just"/>
            <a:r>
              <a:rPr lang="es-GT" b="1" dirty="0" err="1" smtClean="0">
                <a:effectLst>
                  <a:outerShdw blurRad="38100" dist="38100" dir="2700000" algn="tl">
                    <a:srgbClr val="000000">
                      <a:alpha val="43137"/>
                    </a:srgbClr>
                  </a:outerShdw>
                </a:effectLst>
              </a:rPr>
              <a:t>If</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we</a:t>
            </a:r>
            <a:r>
              <a:rPr lang="es-GT" b="1" dirty="0" smtClean="0">
                <a:effectLst>
                  <a:outerShdw blurRad="38100" dist="38100" dir="2700000" algn="tl">
                    <a:srgbClr val="000000">
                      <a:alpha val="43137"/>
                    </a:srgbClr>
                  </a:outerShdw>
                </a:effectLst>
              </a:rPr>
              <a:t> are </a:t>
            </a:r>
            <a:r>
              <a:rPr lang="es-GT" b="1" dirty="0" err="1" smtClean="0">
                <a:effectLst>
                  <a:outerShdw blurRad="38100" dist="38100" dir="2700000" algn="tl">
                    <a:srgbClr val="000000">
                      <a:alpha val="43137"/>
                    </a:srgbClr>
                  </a:outerShdw>
                </a:effectLst>
              </a:rPr>
              <a:t>teachers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or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if</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want</a:t>
            </a:r>
            <a:r>
              <a:rPr lang="es-GT" b="1" dirty="0" smtClean="0">
                <a:effectLst>
                  <a:outerShdw blurRad="38100" dist="38100" dir="2700000" algn="tl">
                    <a:srgbClr val="000000">
                      <a:alpha val="43137"/>
                    </a:srgbClr>
                  </a:outerShdw>
                </a:effectLst>
              </a:rPr>
              <a:t> to </a:t>
            </a:r>
            <a:r>
              <a:rPr lang="es-GT" b="1" dirty="0" err="1" smtClean="0">
                <a:effectLst>
                  <a:outerShdw blurRad="38100" dist="38100" dir="2700000" algn="tl">
                    <a:srgbClr val="000000">
                      <a:alpha val="43137"/>
                    </a:srgbClr>
                  </a:outerShdw>
                </a:effectLst>
              </a:rPr>
              <a:t>become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one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must</a:t>
            </a:r>
            <a:r>
              <a:rPr lang="es-GT" b="1" dirty="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have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clear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objectives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need</a:t>
            </a:r>
            <a:r>
              <a:rPr lang="es-GT" b="1" dirty="0" smtClean="0">
                <a:effectLst>
                  <a:outerShdw blurRad="38100" dist="38100" dir="2700000" algn="tl">
                    <a:srgbClr val="000000">
                      <a:alpha val="43137"/>
                    </a:srgbClr>
                  </a:outerShdw>
                </a:effectLst>
              </a:rPr>
              <a:t> to be </a:t>
            </a:r>
            <a:r>
              <a:rPr lang="es-GT" b="1" dirty="0" err="1" smtClean="0">
                <a:effectLst>
                  <a:outerShdw blurRad="38100" dist="38100" dir="2700000" algn="tl">
                    <a:srgbClr val="000000">
                      <a:alpha val="43137"/>
                    </a:srgbClr>
                  </a:outerShdw>
                </a:effectLst>
              </a:rPr>
              <a:t>focus</a:t>
            </a:r>
            <a:r>
              <a:rPr lang="es-GT" b="1" dirty="0" smtClean="0">
                <a:effectLst>
                  <a:outerShdw blurRad="38100" dist="38100" dir="2700000" algn="tl">
                    <a:srgbClr val="000000">
                      <a:alpha val="43137"/>
                    </a:srgbClr>
                  </a:outerShdw>
                </a:effectLst>
              </a:rPr>
              <a:t> in </a:t>
            </a:r>
            <a:r>
              <a:rPr lang="es-GT" b="1" dirty="0" err="1" smtClean="0">
                <a:effectLst>
                  <a:outerShdw blurRad="38100" dist="38100" dir="2700000" algn="tl">
                    <a:srgbClr val="000000">
                      <a:alpha val="43137"/>
                    </a:srgbClr>
                  </a:outerShdw>
                </a:effectLst>
              </a:rPr>
              <a:t>learning</a:t>
            </a:r>
            <a:r>
              <a:rPr lang="es-GT" b="1" dirty="0" smtClean="0">
                <a:effectLst>
                  <a:outerShdw blurRad="38100" dist="38100" dir="2700000" algn="tl">
                    <a:srgbClr val="000000">
                      <a:alpha val="43137"/>
                    </a:srgbClr>
                  </a:outerShdw>
                </a:effectLst>
              </a:rPr>
              <a:t> and </a:t>
            </a:r>
            <a:r>
              <a:rPr lang="es-GT" b="1" dirty="0" err="1" smtClean="0">
                <a:effectLst>
                  <a:outerShdw blurRad="38100" dist="38100" dir="2700000" algn="tl">
                    <a:srgbClr val="000000">
                      <a:alpha val="43137"/>
                    </a:srgbClr>
                  </a:outerShdw>
                </a:effectLst>
              </a:rPr>
              <a:t>teaching</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it</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doesn’t</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matter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the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hard</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work</a:t>
            </a:r>
            <a:r>
              <a:rPr lang="es-GT" b="1" dirty="0" smtClean="0">
                <a:effectLst>
                  <a:outerShdw blurRad="38100" dist="38100" dir="2700000" algn="tl">
                    <a:srgbClr val="000000">
                      <a:alpha val="43137"/>
                    </a:srgbClr>
                  </a:outerShdw>
                </a:effectLst>
              </a:rPr>
              <a:t>.</a:t>
            </a:r>
          </a:p>
          <a:p>
            <a:pPr algn="just"/>
            <a:endParaRPr lang="es-GT" b="1" dirty="0">
              <a:effectLst>
                <a:outerShdw blurRad="38100" dist="38100" dir="2700000" algn="tl">
                  <a:srgbClr val="000000">
                    <a:alpha val="43137"/>
                  </a:srgbClr>
                </a:outerShdw>
              </a:effectLst>
            </a:endParaRPr>
          </a:p>
          <a:p>
            <a:pPr algn="just"/>
            <a:r>
              <a:rPr lang="es-GT" b="1" dirty="0" err="1" smtClean="0">
                <a:effectLst>
                  <a:outerShdw blurRad="38100" dist="38100" dir="2700000" algn="tl">
                    <a:srgbClr val="000000">
                      <a:alpha val="43137"/>
                    </a:srgbClr>
                  </a:outerShdw>
                </a:effectLst>
              </a:rPr>
              <a:t>If</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you</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have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the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motivation</a:t>
            </a:r>
            <a:r>
              <a:rPr lang="es-GT" b="1" dirty="0" smtClean="0">
                <a:effectLst>
                  <a:outerShdw blurRad="38100" dist="38100" dir="2700000" algn="tl">
                    <a:srgbClr val="000000">
                      <a:alpha val="43137"/>
                    </a:srgbClr>
                  </a:outerShdw>
                </a:effectLst>
              </a:rPr>
              <a:t> to </a:t>
            </a:r>
            <a:r>
              <a:rPr lang="es-GT" b="1" dirty="0" err="1" smtClean="0">
                <a:effectLst>
                  <a:outerShdw blurRad="38100" dist="38100" dir="2700000" algn="tl">
                    <a:srgbClr val="000000">
                      <a:alpha val="43137"/>
                    </a:srgbClr>
                  </a:outerShdw>
                </a:effectLst>
              </a:rPr>
              <a:t>teach</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you</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will</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transmit</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it</a:t>
            </a:r>
            <a:r>
              <a:rPr lang="es-GT" b="1" dirty="0" smtClean="0">
                <a:effectLst>
                  <a:outerShdw blurRad="38100" dist="38100" dir="2700000" algn="tl">
                    <a:srgbClr val="000000">
                      <a:alpha val="43137"/>
                    </a:srgbClr>
                  </a:outerShdw>
                </a:effectLst>
              </a:rPr>
              <a:t> to </a:t>
            </a:r>
            <a:r>
              <a:rPr lang="es-GT" b="1" dirty="0" err="1" smtClean="0">
                <a:effectLst>
                  <a:outerShdw blurRad="38100" dist="38100" dir="2700000" algn="tl">
                    <a:srgbClr val="000000">
                      <a:alpha val="43137"/>
                    </a:srgbClr>
                  </a:outerShdw>
                </a:effectLst>
              </a:rPr>
              <a:t>your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students</a:t>
            </a:r>
            <a:r>
              <a:rPr lang="es-GT" b="1" dirty="0" smtClean="0">
                <a:effectLst>
                  <a:outerShdw blurRad="38100" dist="38100" dir="2700000" algn="tl">
                    <a:srgbClr val="000000">
                      <a:alpha val="43137"/>
                    </a:srgbClr>
                  </a:outerShdw>
                </a:effectLst>
              </a:rPr>
              <a:t> and </a:t>
            </a:r>
            <a:r>
              <a:rPr lang="es-GT" b="1" dirty="0" err="1" smtClean="0">
                <a:effectLst>
                  <a:outerShdw blurRad="38100" dist="38100" dir="2700000" algn="tl">
                    <a:srgbClr val="000000">
                      <a:alpha val="43137"/>
                    </a:srgbClr>
                  </a:outerShdw>
                </a:effectLst>
              </a:rPr>
              <a:t>they</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will</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learn</a:t>
            </a:r>
            <a:r>
              <a:rPr lang="es-GT" b="1" dirty="0" smtClean="0">
                <a:effectLst>
                  <a:outerShdw blurRad="38100" dist="38100" dir="2700000" algn="tl">
                    <a:srgbClr val="000000">
                      <a:alpha val="43137"/>
                    </a:srgbClr>
                  </a:outerShdw>
                </a:effectLst>
              </a:rPr>
              <a:t>.</a:t>
            </a:r>
            <a:endParaRPr lang="es-GT"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88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806103" y="997998"/>
            <a:ext cx="5839395" cy="1477328"/>
          </a:xfrm>
          <a:prstGeom prst="rect">
            <a:avLst/>
          </a:prstGeom>
        </p:spPr>
        <p:txBody>
          <a:bodyPr wrap="square">
            <a:spAutoFit/>
          </a:bodyPr>
          <a:lstStyle/>
          <a:p>
            <a:pPr marL="285750" indent="-285750">
              <a:buFontTx/>
              <a:buChar char="-"/>
            </a:pPr>
            <a:r>
              <a:rPr lang="en-US" b="1" i="1" dirty="0">
                <a:solidFill>
                  <a:srgbClr val="FFFF00"/>
                </a:solidFill>
                <a:effectLst>
                  <a:outerShdw blurRad="38100" dist="38100" dir="2700000" algn="tl">
                    <a:srgbClr val="000000">
                      <a:alpha val="43137"/>
                    </a:srgbClr>
                  </a:outerShdw>
                </a:effectLst>
              </a:rPr>
              <a:t>What does she expect? - Attendance. </a:t>
            </a:r>
          </a:p>
          <a:p>
            <a:pPr marL="285750" indent="-285750">
              <a:buFontTx/>
              <a:buChar char="-"/>
            </a:pPr>
            <a:r>
              <a:rPr lang="en-US" b="1" i="1" dirty="0">
                <a:solidFill>
                  <a:srgbClr val="FFFF00"/>
                </a:solidFill>
                <a:effectLst>
                  <a:outerShdw blurRad="38100" dist="38100" dir="2700000" algn="tl">
                    <a:srgbClr val="000000">
                      <a:alpha val="43137"/>
                    </a:srgbClr>
                  </a:outerShdw>
                </a:effectLst>
              </a:rPr>
              <a:t>That way you could graduate without actually ever stepping foot on campus.</a:t>
            </a:r>
          </a:p>
          <a:p>
            <a:pPr marL="285750" indent="-285750">
              <a:buFontTx/>
              <a:buChar char="-"/>
            </a:pPr>
            <a:r>
              <a:rPr lang="es-GT" b="1" i="1" dirty="0" err="1">
                <a:solidFill>
                  <a:srgbClr val="FFFF00"/>
                </a:solidFill>
                <a:effectLst>
                  <a:outerShdw blurRad="38100" dist="38100" dir="2700000" algn="tl">
                    <a:srgbClr val="000000">
                      <a:alpha val="43137"/>
                    </a:srgbClr>
                  </a:outerShdw>
                </a:effectLst>
              </a:rPr>
              <a:t>Don't</a:t>
            </a:r>
            <a:r>
              <a:rPr lang="es-GT" b="1" i="1" dirty="0">
                <a:solidFill>
                  <a:srgbClr val="FFFF00"/>
                </a:solidFill>
                <a:effectLst>
                  <a:outerShdw blurRad="38100" dist="38100" dir="2700000" algn="tl">
                    <a:srgbClr val="000000">
                      <a:alpha val="43137"/>
                    </a:srgbClr>
                  </a:outerShdw>
                </a:effectLst>
              </a:rPr>
              <a:t> </a:t>
            </a:r>
            <a:r>
              <a:rPr lang="es-GT" b="1" i="1" dirty="0" err="1">
                <a:solidFill>
                  <a:srgbClr val="FFFF00"/>
                </a:solidFill>
                <a:effectLst>
                  <a:outerShdw blurRad="38100" dist="38100" dir="2700000" algn="tl">
                    <a:srgbClr val="000000">
                      <a:alpha val="43137"/>
                    </a:srgbClr>
                  </a:outerShdw>
                </a:effectLst>
              </a:rPr>
              <a:t>disrespect</a:t>
            </a:r>
            <a:r>
              <a:rPr lang="es-GT" b="1" i="1" dirty="0">
                <a:solidFill>
                  <a:srgbClr val="FFFF00"/>
                </a:solidFill>
                <a:effectLst>
                  <a:outerShdw blurRad="38100" dist="38100" dir="2700000" algn="tl">
                    <a:srgbClr val="000000">
                      <a:alpha val="43137"/>
                    </a:srgbClr>
                  </a:outerShdw>
                </a:effectLst>
              </a:rPr>
              <a:t> </a:t>
            </a:r>
            <a:r>
              <a:rPr lang="es-GT" b="1" i="1" dirty="0" err="1">
                <a:solidFill>
                  <a:srgbClr val="FFFF00"/>
                </a:solidFill>
                <a:effectLst>
                  <a:outerShdw blurRad="38100" dist="38100" dir="2700000" algn="tl">
                    <a:srgbClr val="000000">
                      <a:alpha val="43137"/>
                    </a:srgbClr>
                  </a:outerShdw>
                </a:effectLst>
              </a:rPr>
              <a:t>this</a:t>
            </a:r>
            <a:r>
              <a:rPr lang="es-GT" b="1" i="1" dirty="0">
                <a:solidFill>
                  <a:srgbClr val="FFFF00"/>
                </a:solidFill>
                <a:effectLst>
                  <a:outerShdw blurRad="38100" dist="38100" dir="2700000" algn="tl">
                    <a:srgbClr val="000000">
                      <a:alpha val="43137"/>
                    </a:srgbClr>
                  </a:outerShdw>
                </a:effectLst>
              </a:rPr>
              <a:t> </a:t>
            </a:r>
            <a:r>
              <a:rPr lang="es-GT" b="1" i="1" dirty="0" err="1">
                <a:solidFill>
                  <a:srgbClr val="FFFF00"/>
                </a:solidFill>
                <a:effectLst>
                  <a:outerShdw blurRad="38100" dist="38100" dir="2700000" algn="tl">
                    <a:srgbClr val="000000">
                      <a:alpha val="43137"/>
                    </a:srgbClr>
                  </a:outerShdw>
                </a:effectLst>
              </a:rPr>
              <a:t>class</a:t>
            </a:r>
            <a:r>
              <a:rPr lang="es-GT" b="1" i="1"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Come to class, do the work, or I'll fail you. </a:t>
            </a:r>
            <a:endParaRPr lang="es-GT" b="1" i="1" dirty="0">
              <a:solidFill>
                <a:srgbClr val="FFFF00"/>
              </a:solidFill>
              <a:effectLst>
                <a:outerShdw blurRad="38100" dist="38100" dir="2700000" algn="tl">
                  <a:srgbClr val="000000">
                    <a:alpha val="43137"/>
                  </a:srgbClr>
                </a:outerShdw>
              </a:effectLst>
            </a:endParaRPr>
          </a:p>
        </p:txBody>
      </p:sp>
      <p:sp>
        <p:nvSpPr>
          <p:cNvPr id="6" name="CuadroTexto 5"/>
          <p:cNvSpPr txBox="1"/>
          <p:nvPr/>
        </p:nvSpPr>
        <p:spPr>
          <a:xfrm>
            <a:off x="6439436" y="2475326"/>
            <a:ext cx="4905391" cy="2862322"/>
          </a:xfrm>
          <a:prstGeom prst="rect">
            <a:avLst/>
          </a:prstGeom>
          <a:noFill/>
        </p:spPr>
        <p:txBody>
          <a:bodyPr wrap="square" rtlCol="0">
            <a:spAutoFit/>
          </a:bodyPr>
          <a:lstStyle/>
          <a:p>
            <a:pPr algn="just"/>
            <a:r>
              <a:rPr lang="es-GT" sz="2000" b="1" dirty="0" err="1" smtClean="0">
                <a:effectLst>
                  <a:outerShdw blurRad="38100" dist="38100" dir="2700000" algn="tl">
                    <a:srgbClr val="000000">
                      <a:alpha val="43137"/>
                    </a:srgbClr>
                  </a:outerShdw>
                </a:effectLst>
              </a:rPr>
              <a:t>You</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have</a:t>
            </a:r>
            <a:r>
              <a:rPr lang="es-GT" sz="2000" b="1" dirty="0" smtClean="0">
                <a:effectLst>
                  <a:outerShdw blurRad="38100" dist="38100" dir="2700000" algn="tl">
                    <a:srgbClr val="000000">
                      <a:alpha val="43137"/>
                    </a:srgbClr>
                  </a:outerShdw>
                </a:effectLst>
              </a:rPr>
              <a:t> to be </a:t>
            </a:r>
            <a:r>
              <a:rPr lang="es-GT" sz="2000" b="1" dirty="0" err="1" smtClean="0">
                <a:effectLst>
                  <a:outerShdw blurRad="38100" dist="38100" dir="2700000" algn="tl">
                    <a:srgbClr val="000000">
                      <a:alpha val="43137"/>
                    </a:srgbClr>
                  </a:outerShdw>
                </a:effectLst>
              </a:rPr>
              <a:t>your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students</a:t>
            </a:r>
            <a:r>
              <a:rPr lang="es-GT" sz="2000" b="1" dirty="0" smtClean="0">
                <a:effectLst>
                  <a:outerShdw blurRad="38100" dist="38100" dir="2700000" algn="tl">
                    <a:srgbClr val="000000">
                      <a:alpha val="43137"/>
                    </a:srgbClr>
                  </a:outerShdw>
                </a:effectLst>
              </a:rPr>
              <a:t> guide and </a:t>
            </a:r>
            <a:r>
              <a:rPr lang="es-GT" sz="2000" b="1" dirty="0" err="1" smtClean="0">
                <a:effectLst>
                  <a:outerShdw blurRad="38100" dist="38100" dir="2700000" algn="tl">
                    <a:srgbClr val="000000">
                      <a:alpha val="43137"/>
                    </a:srgbClr>
                  </a:outerShdw>
                </a:effectLst>
              </a:rPr>
              <a:t>facilitator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but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also</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you</a:t>
            </a:r>
            <a:r>
              <a:rPr lang="es-GT" sz="2000" b="1" dirty="0" smtClean="0">
                <a:effectLst>
                  <a:outerShdw blurRad="38100" dist="38100" dir="2700000" algn="tl">
                    <a:srgbClr val="000000">
                      <a:alpha val="43137"/>
                    </a:srgbClr>
                  </a:outerShdw>
                </a:effectLst>
              </a:rPr>
              <a:t> are </a:t>
            </a:r>
            <a:r>
              <a:rPr lang="es-GT" sz="2000" b="1" dirty="0" err="1" smtClean="0">
                <a:effectLst>
                  <a:outerShdw blurRad="38100" dist="38100" dir="2700000" algn="tl">
                    <a:srgbClr val="000000">
                      <a:alpha val="43137"/>
                    </a:srgbClr>
                  </a:outerShdw>
                </a:effectLst>
              </a:rPr>
              <a:t>the</a:t>
            </a:r>
            <a:r>
              <a:rPr lang="es-GT" sz="2000" b="1" dirty="0" smtClean="0">
                <a:effectLst>
                  <a:outerShdw blurRad="38100" dist="38100" dir="2700000" algn="tl">
                    <a:srgbClr val="000000">
                      <a:alpha val="43137"/>
                    </a:srgbClr>
                  </a:outerShdw>
                </a:effectLst>
              </a:rPr>
              <a:t>  leader.  </a:t>
            </a:r>
          </a:p>
          <a:p>
            <a:pPr algn="just"/>
            <a:endParaRPr lang="es-GT" sz="2000" b="1" dirty="0">
              <a:effectLst>
                <a:outerShdw blurRad="38100" dist="38100" dir="2700000" algn="tl">
                  <a:srgbClr val="000000">
                    <a:alpha val="43137"/>
                  </a:srgbClr>
                </a:outerShdw>
              </a:effectLst>
            </a:endParaRPr>
          </a:p>
          <a:p>
            <a:pPr algn="just"/>
            <a:r>
              <a:rPr lang="es-GT" sz="2000" b="1" dirty="0" err="1" smtClean="0">
                <a:effectLst>
                  <a:outerShdw blurRad="38100" dist="38100" dir="2700000" algn="tl">
                    <a:srgbClr val="000000">
                      <a:alpha val="43137"/>
                    </a:srgbClr>
                  </a:outerShdw>
                </a:effectLst>
              </a:rPr>
              <a:t>You</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have</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give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them</a:t>
            </a:r>
            <a:r>
              <a:rPr lang="es-GT" sz="2000" b="1" dirty="0" smtClean="0">
                <a:effectLst>
                  <a:outerShdw blurRad="38100" dist="38100" dir="2700000" algn="tl">
                    <a:srgbClr val="000000">
                      <a:alpha val="43137"/>
                    </a:srgbClr>
                  </a:outerShdw>
                </a:effectLst>
              </a:rPr>
              <a:t> rules to </a:t>
            </a:r>
            <a:r>
              <a:rPr lang="es-GT" sz="2000" b="1" dirty="0" err="1" smtClean="0">
                <a:effectLst>
                  <a:outerShdw blurRad="38100" dist="38100" dir="2700000" algn="tl">
                    <a:srgbClr val="000000">
                      <a:alpha val="43137"/>
                    </a:srgbClr>
                  </a:outerShdw>
                </a:effectLst>
              </a:rPr>
              <a:t>follow</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respect</a:t>
            </a:r>
            <a:r>
              <a:rPr lang="es-GT" sz="2000" b="1" dirty="0" smtClean="0">
                <a:effectLst>
                  <a:outerShdw blurRad="38100" dist="38100" dir="2700000" algn="tl">
                    <a:srgbClr val="000000">
                      <a:alpha val="43137"/>
                    </a:srgbClr>
                  </a:outerShdw>
                </a:effectLst>
              </a:rPr>
              <a:t>.</a:t>
            </a:r>
          </a:p>
          <a:p>
            <a:pPr algn="just"/>
            <a:endParaRPr lang="es-GT" sz="2000" b="1" dirty="0">
              <a:effectLst>
                <a:outerShdw blurRad="38100" dist="38100" dir="2700000" algn="tl">
                  <a:srgbClr val="000000">
                    <a:alpha val="43137"/>
                  </a:srgbClr>
                </a:outerShdw>
              </a:effectLst>
            </a:endParaRPr>
          </a:p>
          <a:p>
            <a:pPr algn="just"/>
            <a:r>
              <a:rPr lang="es-GT" sz="2000" b="1" dirty="0" err="1" smtClean="0">
                <a:effectLst>
                  <a:outerShdw blurRad="38100" dist="38100" dir="2700000" algn="tl">
                    <a:srgbClr val="000000">
                      <a:alpha val="43137"/>
                    </a:srgbClr>
                  </a:outerShdw>
                </a:effectLst>
              </a:rPr>
              <a:t>This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will</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give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them</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limits</a:t>
            </a:r>
            <a:r>
              <a:rPr lang="es-GT" sz="2000" b="1" dirty="0" smtClean="0">
                <a:effectLst>
                  <a:outerShdw blurRad="38100" dist="38100" dir="2700000" algn="tl">
                    <a:srgbClr val="000000">
                      <a:alpha val="43137"/>
                    </a:srgbClr>
                  </a:outerShdw>
                </a:effectLst>
              </a:rPr>
              <a:t> and in </a:t>
            </a:r>
            <a:r>
              <a:rPr lang="es-GT" sz="2000" b="1" dirty="0" err="1" smtClean="0">
                <a:effectLst>
                  <a:outerShdw blurRad="38100" dist="38100" dir="2700000" algn="tl">
                    <a:srgbClr val="000000">
                      <a:alpha val="43137"/>
                    </a:srgbClr>
                  </a:outerShdw>
                </a:effectLst>
              </a:rPr>
              <a:t>matter</a:t>
            </a:r>
            <a:r>
              <a:rPr lang="es-GT" sz="2000" b="1" dirty="0" smtClean="0">
                <a:effectLst>
                  <a:outerShdw blurRad="38100" dist="38100" dir="2700000" algn="tl">
                    <a:srgbClr val="000000">
                      <a:alpha val="43137"/>
                    </a:srgbClr>
                  </a:outerShdw>
                </a:effectLst>
              </a:rPr>
              <a:t> of </a:t>
            </a:r>
            <a:r>
              <a:rPr lang="es-GT" sz="2000" b="1" dirty="0" err="1" smtClean="0">
                <a:effectLst>
                  <a:outerShdw blurRad="38100" dist="38100" dir="2700000" algn="tl">
                    <a:srgbClr val="000000">
                      <a:alpha val="43137"/>
                    </a:srgbClr>
                  </a:outerShdw>
                </a:effectLst>
              </a:rPr>
              <a:t>respect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limits</a:t>
            </a:r>
            <a:r>
              <a:rPr lang="es-GT" sz="2000" b="1" dirty="0" smtClean="0">
                <a:effectLst>
                  <a:outerShdw blurRad="38100" dist="38100" dir="2700000" algn="tl">
                    <a:srgbClr val="000000">
                      <a:alpha val="43137"/>
                    </a:srgbClr>
                  </a:outerShdw>
                </a:effectLst>
              </a:rPr>
              <a:t> are </a:t>
            </a:r>
            <a:r>
              <a:rPr lang="es-GT" sz="2000" b="1" dirty="0" err="1" smtClean="0">
                <a:effectLst>
                  <a:outerShdw blurRad="38100" dist="38100" dir="2700000" algn="tl">
                    <a:srgbClr val="000000">
                      <a:alpha val="43137"/>
                    </a:srgbClr>
                  </a:outerShdw>
                </a:effectLst>
              </a:rPr>
              <a:t>also</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important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for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learning</a:t>
            </a:r>
            <a:r>
              <a:rPr lang="es-GT" sz="2000" b="1" dirty="0" smtClean="0">
                <a:effectLst>
                  <a:outerShdw blurRad="38100" dist="38100" dir="2700000" algn="tl">
                    <a:srgbClr val="000000">
                      <a:alpha val="43137"/>
                    </a:srgbClr>
                  </a:outerShdw>
                </a:effectLst>
              </a:rPr>
              <a:t>.</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873" y="2777972"/>
            <a:ext cx="4543425" cy="255967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488394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Marcador de contenid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58365" y="1150300"/>
            <a:ext cx="5531361" cy="4351338"/>
          </a:xfrm>
          <a:effectLst>
            <a:glow rad="228600">
              <a:schemeClr val="accent4">
                <a:satMod val="175000"/>
                <a:alpha val="40000"/>
              </a:schemeClr>
            </a:glow>
          </a:effectLst>
        </p:spPr>
      </p:pic>
      <p:sp>
        <p:nvSpPr>
          <p:cNvPr id="6" name="CuadroTexto 5"/>
          <p:cNvSpPr txBox="1"/>
          <p:nvPr/>
        </p:nvSpPr>
        <p:spPr>
          <a:xfrm>
            <a:off x="737704" y="2048696"/>
            <a:ext cx="4556587" cy="2554545"/>
          </a:xfrm>
          <a:prstGeom prst="rect">
            <a:avLst/>
          </a:prstGeom>
          <a:noFill/>
        </p:spPr>
        <p:txBody>
          <a:bodyPr wrap="square" rtlCol="0">
            <a:spAutoFit/>
          </a:bodyPr>
          <a:lstStyle/>
          <a:p>
            <a:pPr algn="just"/>
            <a:r>
              <a:rPr lang="es-GT" sz="2000" b="1" dirty="0" err="1" smtClean="0">
                <a:effectLst>
                  <a:outerShdw blurRad="38100" dist="38100" dir="2700000" algn="tl">
                    <a:srgbClr val="000000">
                      <a:alpha val="43137"/>
                    </a:srgbClr>
                  </a:outerShdw>
                </a:effectLst>
              </a:rPr>
              <a:t>But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also</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important</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have</a:t>
            </a:r>
            <a:r>
              <a:rPr lang="es-GT" sz="2000" b="1" dirty="0" smtClean="0">
                <a:effectLst>
                  <a:outerShdw blurRad="38100" dist="38100" dir="2700000" algn="tl">
                    <a:srgbClr val="000000">
                      <a:alpha val="43137"/>
                    </a:srgbClr>
                  </a:outerShdw>
                </a:effectLst>
              </a:rPr>
              <a:t> a </a:t>
            </a:r>
            <a:r>
              <a:rPr lang="es-GT" sz="2000" b="1" dirty="0" err="1" smtClean="0">
                <a:effectLst>
                  <a:outerShdw blurRad="38100" dist="38100" dir="2700000" algn="tl">
                    <a:srgbClr val="000000">
                      <a:alpha val="43137"/>
                    </a:srgbClr>
                  </a:outerShdw>
                </a:effectLst>
              </a:rPr>
              <a:t>good</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relationship</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with</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your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students</a:t>
            </a:r>
            <a:r>
              <a:rPr lang="es-GT" sz="2000" b="1" dirty="0" smtClean="0">
                <a:effectLst>
                  <a:outerShdw blurRad="38100" dist="38100" dir="2700000" algn="tl">
                    <a:srgbClr val="000000">
                      <a:alpha val="43137"/>
                    </a:srgbClr>
                  </a:outerShdw>
                </a:effectLst>
              </a:rPr>
              <a:t>.</a:t>
            </a:r>
          </a:p>
          <a:p>
            <a:pPr algn="just"/>
            <a:endParaRPr lang="es-GT" sz="2000" b="1" dirty="0">
              <a:effectLst>
                <a:outerShdw blurRad="38100" dist="38100" dir="2700000" algn="tl">
                  <a:srgbClr val="000000">
                    <a:alpha val="43137"/>
                  </a:srgbClr>
                </a:outerShdw>
              </a:effectLst>
            </a:endParaRPr>
          </a:p>
          <a:p>
            <a:pPr algn="just"/>
            <a:r>
              <a:rPr lang="es-GT" sz="2000" b="1" dirty="0" err="1" smtClean="0">
                <a:effectLst>
                  <a:outerShdw blurRad="38100" dist="38100" dir="2700000" algn="tl">
                    <a:srgbClr val="000000">
                      <a:alpha val="43137"/>
                    </a:srgbClr>
                  </a:outerShdw>
                </a:effectLst>
              </a:rPr>
              <a:t>Respect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important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but</a:t>
            </a:r>
            <a:r>
              <a:rPr lang="es-GT" sz="2000" b="1" dirty="0" smtClean="0">
                <a:effectLst>
                  <a:outerShdw blurRad="38100" dist="38100" dir="2700000" algn="tl">
                    <a:srgbClr val="000000">
                      <a:alpha val="43137"/>
                    </a:srgbClr>
                  </a:outerShdw>
                </a:effectLst>
              </a:rPr>
              <a:t> a </a:t>
            </a:r>
            <a:r>
              <a:rPr lang="es-GT" sz="2000" b="1" dirty="0" err="1" smtClean="0">
                <a:effectLst>
                  <a:outerShdw blurRad="38100" dist="38100" dir="2700000" algn="tl">
                    <a:srgbClr val="000000">
                      <a:alpha val="43137"/>
                    </a:srgbClr>
                  </a:outerShdw>
                </a:effectLst>
              </a:rPr>
              <a:t>good</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relationship</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will</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give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you</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a:t>
            </a:r>
            <a:r>
              <a:rPr lang="es-GT" sz="2000" b="1" dirty="0" smtClean="0">
                <a:effectLst>
                  <a:outerShdw blurRad="38100" dist="38100" dir="2700000" algn="tl">
                    <a:srgbClr val="000000">
                      <a:alpha val="43137"/>
                    </a:srgbClr>
                  </a:outerShdw>
                </a:effectLst>
              </a:rPr>
              <a:t> plus </a:t>
            </a:r>
            <a:r>
              <a:rPr lang="es-GT" sz="2000" b="1" dirty="0" err="1" smtClean="0">
                <a:effectLst>
                  <a:outerShdw blurRad="38100" dist="38100" dir="2700000" algn="tl">
                    <a:srgbClr val="000000">
                      <a:alpha val="43137"/>
                    </a:srgbClr>
                  </a:outerShdw>
                </a:effectLst>
              </a:rPr>
              <a:t>you</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need</a:t>
            </a:r>
            <a:r>
              <a:rPr lang="es-GT" sz="2000" b="1" dirty="0" smtClean="0">
                <a:effectLst>
                  <a:outerShdw blurRad="38100" dist="38100" dir="2700000" algn="tl">
                    <a:srgbClr val="000000">
                      <a:alpha val="43137"/>
                    </a:srgbClr>
                  </a:outerShdw>
                </a:effectLst>
              </a:rPr>
              <a:t> to guide </a:t>
            </a:r>
            <a:r>
              <a:rPr lang="es-GT" sz="2000" b="1" dirty="0" err="1" smtClean="0">
                <a:effectLst>
                  <a:outerShdw blurRad="38100" dist="38100" dir="2700000" algn="tl">
                    <a:srgbClr val="000000">
                      <a:alpha val="43137"/>
                    </a:srgbClr>
                  </a:outerShdw>
                </a:effectLst>
              </a:rPr>
              <a:t>your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students</a:t>
            </a:r>
            <a:r>
              <a:rPr lang="es-GT" sz="2000" b="1" dirty="0" smtClean="0">
                <a:effectLst>
                  <a:outerShdw blurRad="38100" dist="38100" dir="2700000" algn="tl">
                    <a:srgbClr val="000000">
                      <a:alpha val="43137"/>
                    </a:srgbClr>
                  </a:outerShdw>
                </a:effectLst>
              </a:rPr>
              <a:t> in </a:t>
            </a:r>
            <a:r>
              <a:rPr lang="es-GT" sz="2000" b="1" dirty="0" err="1" smtClean="0">
                <a:effectLst>
                  <a:outerShdw blurRad="38100" dist="38100" dir="2700000" algn="tl">
                    <a:srgbClr val="000000">
                      <a:alpha val="43137"/>
                    </a:srgbClr>
                  </a:outerShdw>
                </a:effectLst>
              </a:rPr>
              <a:t>their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learning</a:t>
            </a:r>
            <a:r>
              <a:rPr lang="es-GT" sz="2000" b="1" dirty="0" smtClean="0">
                <a:effectLst>
                  <a:outerShdw blurRad="38100" dist="38100" dir="2700000" algn="tl">
                    <a:srgbClr val="000000">
                      <a:alpha val="43137"/>
                    </a:srgbClr>
                  </a:outerShdw>
                </a:effectLst>
              </a:rPr>
              <a:t> and to </a:t>
            </a:r>
            <a:r>
              <a:rPr lang="es-GT" sz="2000" b="1" dirty="0" err="1" smtClean="0">
                <a:effectLst>
                  <a:outerShdw blurRad="38100" dist="38100" dir="2700000" algn="tl">
                    <a:srgbClr val="000000">
                      <a:alpha val="43137"/>
                    </a:srgbClr>
                  </a:outerShdw>
                </a:effectLst>
              </a:rPr>
              <a:t>motivate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them</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follow</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your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example</a:t>
            </a:r>
            <a:r>
              <a:rPr lang="es-GT" sz="2000" b="1"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24581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35417"/>
            <a:ext cx="12192000" cy="6822583"/>
          </a:xfrm>
          <a:prstGeom prst="rect">
            <a:avLst/>
          </a:prstGeom>
        </p:spPr>
      </p:pic>
      <p:pic>
        <p:nvPicPr>
          <p:cNvPr id="5" name="Marcador de contenido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49285" y="2635613"/>
            <a:ext cx="4932694" cy="3213959"/>
          </a:xfrm>
          <a:effectLst>
            <a:glow rad="228600">
              <a:schemeClr val="accent4">
                <a:satMod val="175000"/>
                <a:alpha val="40000"/>
              </a:schemeClr>
            </a:glow>
          </a:effectLst>
        </p:spPr>
      </p:pic>
      <p:sp>
        <p:nvSpPr>
          <p:cNvPr id="6" name="Rectángulo 5"/>
          <p:cNvSpPr/>
          <p:nvPr/>
        </p:nvSpPr>
        <p:spPr>
          <a:xfrm>
            <a:off x="5289010" y="994020"/>
            <a:ext cx="6224789" cy="1200329"/>
          </a:xfrm>
          <a:prstGeom prst="rect">
            <a:avLst/>
          </a:prstGeom>
        </p:spPr>
        <p:txBody>
          <a:bodyPr wrap="square">
            <a:spAutoFit/>
          </a:bodyPr>
          <a:lstStyle/>
          <a:p>
            <a:pPr marL="285750" indent="-285750">
              <a:buFontTx/>
              <a:buChar char="-"/>
            </a:pPr>
            <a:r>
              <a:rPr lang="en-US" b="1" i="1" dirty="0">
                <a:solidFill>
                  <a:srgbClr val="FFFF00"/>
                </a:solidFill>
                <a:effectLst>
                  <a:outerShdw blurRad="38100" dist="38100" dir="2700000" algn="tl">
                    <a:srgbClr val="000000">
                      <a:alpha val="43137"/>
                    </a:srgbClr>
                  </a:outerShdw>
                </a:effectLst>
              </a:rPr>
              <a:t>By a show of hands only... ...how many of you have read the entire text? - And the suggested supplements. - Long way from Oakland State? Well, you girls do prepare. If you've nothing else for us, we could go to independent study. </a:t>
            </a:r>
            <a:endParaRPr lang="es-GT" b="1" i="1" dirty="0">
              <a:solidFill>
                <a:srgbClr val="FFFF00"/>
              </a:solidFill>
              <a:effectLst>
                <a:outerShdw blurRad="38100" dist="38100" dir="2700000" algn="tl">
                  <a:srgbClr val="000000">
                    <a:alpha val="43137"/>
                  </a:srgbClr>
                </a:outerShdw>
              </a:effectLst>
            </a:endParaRPr>
          </a:p>
        </p:txBody>
      </p:sp>
      <p:sp>
        <p:nvSpPr>
          <p:cNvPr id="7" name="CuadroTexto 6"/>
          <p:cNvSpPr txBox="1"/>
          <p:nvPr/>
        </p:nvSpPr>
        <p:spPr>
          <a:xfrm>
            <a:off x="794156" y="2649291"/>
            <a:ext cx="4760975" cy="2308324"/>
          </a:xfrm>
          <a:prstGeom prst="rect">
            <a:avLst/>
          </a:prstGeom>
          <a:noFill/>
        </p:spPr>
        <p:txBody>
          <a:bodyPr wrap="square" rtlCol="0">
            <a:spAutoFit/>
          </a:bodyPr>
          <a:lstStyle/>
          <a:p>
            <a:pPr algn="just"/>
            <a:r>
              <a:rPr lang="es-GT" b="1" dirty="0" err="1" smtClean="0">
                <a:effectLst>
                  <a:outerShdw blurRad="38100" dist="38100" dir="2700000" algn="tl">
                    <a:srgbClr val="000000">
                      <a:alpha val="43137"/>
                    </a:srgbClr>
                  </a:outerShdw>
                </a:effectLst>
              </a:rPr>
              <a:t>Sometimes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you</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will</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find</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students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have</a:t>
            </a:r>
            <a:r>
              <a:rPr lang="es-GT" b="1" dirty="0" smtClean="0">
                <a:effectLst>
                  <a:outerShdw blurRad="38100" dist="38100" dir="2700000" algn="tl">
                    <a:srgbClr val="000000">
                      <a:alpha val="43137"/>
                    </a:srgbClr>
                  </a:outerShdw>
                </a:effectLst>
              </a:rPr>
              <a:t> a </a:t>
            </a:r>
            <a:r>
              <a:rPr lang="es-GT" b="1" dirty="0" err="1" smtClean="0">
                <a:effectLst>
                  <a:outerShdw blurRad="38100" dist="38100" dir="2700000" algn="tl">
                    <a:srgbClr val="000000">
                      <a:alpha val="43137"/>
                    </a:srgbClr>
                  </a:outerShdw>
                </a:effectLst>
              </a:rPr>
              <a:t>lot</a:t>
            </a:r>
            <a:r>
              <a:rPr lang="es-GT" b="1" dirty="0" smtClean="0">
                <a:effectLst>
                  <a:outerShdw blurRad="38100" dist="38100" dir="2700000" algn="tl">
                    <a:srgbClr val="000000">
                      <a:alpha val="43137"/>
                    </a:srgbClr>
                  </a:outerShdw>
                </a:effectLst>
              </a:rPr>
              <a:t> of prior </a:t>
            </a:r>
            <a:r>
              <a:rPr lang="es-GT" b="1" dirty="0" err="1" smtClean="0">
                <a:effectLst>
                  <a:outerShdw blurRad="38100" dist="38100" dir="2700000" algn="tl">
                    <a:srgbClr val="000000">
                      <a:alpha val="43137"/>
                    </a:srgbClr>
                  </a:outerShdw>
                </a:effectLst>
              </a:rPr>
              <a:t>knowledge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or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experiences</a:t>
            </a:r>
            <a:r>
              <a:rPr lang="es-GT" b="1" dirty="0" smtClean="0">
                <a:effectLst>
                  <a:outerShdw blurRad="38100" dist="38100" dir="2700000" algn="tl">
                    <a:srgbClr val="000000">
                      <a:alpha val="43137"/>
                    </a:srgbClr>
                  </a:outerShdw>
                </a:effectLst>
              </a:rPr>
              <a:t> in </a:t>
            </a:r>
            <a:r>
              <a:rPr lang="es-GT" b="1" dirty="0" err="1" smtClean="0">
                <a:effectLst>
                  <a:outerShdw blurRad="38100" dist="38100" dir="2700000" algn="tl">
                    <a:srgbClr val="000000">
                      <a:alpha val="43137"/>
                    </a:srgbClr>
                  </a:outerShdw>
                </a:effectLst>
              </a:rPr>
              <a:t>the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themes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you</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have</a:t>
            </a:r>
            <a:r>
              <a:rPr lang="es-GT" b="1" dirty="0" smtClean="0">
                <a:effectLst>
                  <a:outerShdw blurRad="38100" dist="38100" dir="2700000" algn="tl">
                    <a:srgbClr val="000000">
                      <a:alpha val="43137"/>
                    </a:srgbClr>
                  </a:outerShdw>
                </a:effectLst>
              </a:rPr>
              <a:t> to </a:t>
            </a:r>
            <a:r>
              <a:rPr lang="es-GT" b="1" dirty="0" err="1" smtClean="0">
                <a:effectLst>
                  <a:outerShdw blurRad="38100" dist="38100" dir="2700000" algn="tl">
                    <a:srgbClr val="000000">
                      <a:alpha val="43137"/>
                    </a:srgbClr>
                  </a:outerShdw>
                </a:effectLst>
              </a:rPr>
              <a:t>teach</a:t>
            </a:r>
            <a:r>
              <a:rPr lang="es-GT" b="1" dirty="0" smtClean="0">
                <a:effectLst>
                  <a:outerShdw blurRad="38100" dist="38100" dir="2700000" algn="tl">
                    <a:srgbClr val="000000">
                      <a:alpha val="43137"/>
                    </a:srgbClr>
                  </a:outerShdw>
                </a:effectLst>
              </a:rPr>
              <a:t>.  The </a:t>
            </a:r>
            <a:r>
              <a:rPr lang="es-GT" b="1" dirty="0" err="1" smtClean="0">
                <a:effectLst>
                  <a:outerShdw blurRad="38100" dist="38100" dir="2700000" algn="tl">
                    <a:srgbClr val="000000">
                      <a:alpha val="43137"/>
                    </a:srgbClr>
                  </a:outerShdw>
                </a:effectLst>
              </a:rPr>
              <a:t>most</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important</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thing</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is</a:t>
            </a:r>
            <a:r>
              <a:rPr lang="es-GT" b="1" dirty="0" smtClean="0">
                <a:effectLst>
                  <a:outerShdw blurRad="38100" dist="38100" dir="2700000" algn="tl">
                    <a:srgbClr val="000000">
                      <a:alpha val="43137"/>
                    </a:srgbClr>
                  </a:outerShdw>
                </a:effectLst>
              </a:rPr>
              <a:t> to be </a:t>
            </a:r>
            <a:r>
              <a:rPr lang="es-GT" b="1" dirty="0" err="1" smtClean="0">
                <a:effectLst>
                  <a:outerShdw blurRad="38100" dist="38100" dir="2700000" algn="tl">
                    <a:srgbClr val="000000">
                      <a:alpha val="43137"/>
                    </a:srgbClr>
                  </a:outerShdw>
                </a:effectLst>
              </a:rPr>
              <a:t>prepared</a:t>
            </a:r>
            <a:r>
              <a:rPr lang="es-GT" b="1" dirty="0" smtClean="0">
                <a:effectLst>
                  <a:outerShdw blurRad="38100" dist="38100" dir="2700000" algn="tl">
                    <a:srgbClr val="000000">
                      <a:alpha val="43137"/>
                    </a:srgbClr>
                  </a:outerShdw>
                </a:effectLst>
              </a:rPr>
              <a:t> to plan </a:t>
            </a:r>
            <a:r>
              <a:rPr lang="es-GT" b="1" dirty="0" err="1" smtClean="0">
                <a:effectLst>
                  <a:outerShdw blurRad="38100" dist="38100" dir="2700000" algn="tl">
                    <a:srgbClr val="000000">
                      <a:alpha val="43137"/>
                    </a:srgbClr>
                  </a:outerShdw>
                </a:effectLst>
              </a:rPr>
              <a:t>before</a:t>
            </a:r>
            <a:r>
              <a:rPr lang="es-GT" b="1" dirty="0" smtClean="0">
                <a:effectLst>
                  <a:outerShdw blurRad="38100" dist="38100" dir="2700000" algn="tl">
                    <a:srgbClr val="000000">
                      <a:alpha val="43137"/>
                    </a:srgbClr>
                  </a:outerShdw>
                </a:effectLst>
              </a:rPr>
              <a:t> and </a:t>
            </a:r>
            <a:r>
              <a:rPr lang="es-GT" b="1" dirty="0" err="1" smtClean="0">
                <a:effectLst>
                  <a:outerShdw blurRad="38100" dist="38100" dir="2700000" algn="tl">
                    <a:srgbClr val="000000">
                      <a:alpha val="43137"/>
                    </a:srgbClr>
                  </a:outerShdw>
                </a:effectLst>
              </a:rPr>
              <a:t>go</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beyond</a:t>
            </a:r>
            <a:r>
              <a:rPr lang="es-GT" b="1" dirty="0" smtClean="0">
                <a:effectLst>
                  <a:outerShdw blurRad="38100" dist="38100" dir="2700000" algn="tl">
                    <a:srgbClr val="000000">
                      <a:alpha val="43137"/>
                    </a:srgbClr>
                  </a:outerShdw>
                </a:effectLst>
              </a:rPr>
              <a:t>.</a:t>
            </a:r>
          </a:p>
          <a:p>
            <a:pPr algn="just"/>
            <a:endParaRPr lang="es-GT" b="1" dirty="0">
              <a:effectLst>
                <a:outerShdw blurRad="38100" dist="38100" dir="2700000" algn="tl">
                  <a:srgbClr val="000000">
                    <a:alpha val="43137"/>
                  </a:srgbClr>
                </a:outerShdw>
              </a:effectLst>
            </a:endParaRPr>
          </a:p>
          <a:p>
            <a:pPr algn="just"/>
            <a:r>
              <a:rPr lang="es-GT" b="1" dirty="0" err="1" smtClean="0">
                <a:effectLst>
                  <a:outerShdw blurRad="38100" dist="38100" dir="2700000" algn="tl">
                    <a:srgbClr val="000000">
                      <a:alpha val="43137"/>
                    </a:srgbClr>
                  </a:outerShdw>
                </a:effectLst>
              </a:rPr>
              <a:t>It</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is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important</a:t>
            </a:r>
            <a:r>
              <a:rPr lang="es-GT" b="1" dirty="0" smtClean="0">
                <a:effectLst>
                  <a:outerShdw blurRad="38100" dist="38100" dir="2700000" algn="tl">
                    <a:srgbClr val="000000">
                      <a:alpha val="43137"/>
                    </a:srgbClr>
                  </a:outerShdw>
                </a:effectLst>
              </a:rPr>
              <a:t> to </a:t>
            </a:r>
            <a:r>
              <a:rPr lang="es-GT" b="1" dirty="0" err="1" smtClean="0">
                <a:effectLst>
                  <a:outerShdw blurRad="38100" dist="38100" dir="2700000" algn="tl">
                    <a:srgbClr val="000000">
                      <a:alpha val="43137"/>
                    </a:srgbClr>
                  </a:outerShdw>
                </a:effectLst>
              </a:rPr>
              <a:t>have</a:t>
            </a:r>
            <a:r>
              <a:rPr lang="es-GT" b="1" dirty="0" smtClean="0">
                <a:effectLst>
                  <a:outerShdw blurRad="38100" dist="38100" dir="2700000" algn="tl">
                    <a:srgbClr val="000000">
                      <a:alpha val="43137"/>
                    </a:srgbClr>
                  </a:outerShdw>
                </a:effectLst>
              </a:rPr>
              <a:t> in </a:t>
            </a:r>
            <a:r>
              <a:rPr lang="es-GT" b="1" dirty="0" err="1" smtClean="0">
                <a:effectLst>
                  <a:outerShdw blurRad="38100" dist="38100" dir="2700000" algn="tl">
                    <a:srgbClr val="000000">
                      <a:alpha val="43137"/>
                    </a:srgbClr>
                  </a:outerShdw>
                </a:effectLst>
              </a:rPr>
              <a:t>mind</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how</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much</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your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students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know</a:t>
            </a:r>
            <a:r>
              <a:rPr lang="es-GT" b="1" dirty="0" smtClean="0">
                <a:effectLst>
                  <a:outerShdw blurRad="38100" dist="38100" dir="2700000" algn="tl">
                    <a:srgbClr val="000000">
                      <a:alpha val="43137"/>
                    </a:srgbClr>
                  </a:outerShdw>
                </a:effectLst>
              </a:rPr>
              <a:t> to </a:t>
            </a:r>
            <a:r>
              <a:rPr lang="es-GT" b="1" dirty="0" err="1" smtClean="0">
                <a:effectLst>
                  <a:outerShdw blurRad="38100" dist="38100" dir="2700000" algn="tl">
                    <a:srgbClr val="000000">
                      <a:alpha val="43137"/>
                    </a:srgbClr>
                  </a:outerShdw>
                </a:effectLst>
              </a:rPr>
              <a:t>make</a:t>
            </a:r>
            <a:r>
              <a:rPr lang="es-GT" b="1" dirty="0" smtClean="0">
                <a:effectLst>
                  <a:outerShdw blurRad="38100" dist="38100" dir="2700000" algn="tl">
                    <a:srgbClr val="000000">
                      <a:alpha val="43137"/>
                    </a:srgbClr>
                  </a:outerShdw>
                </a:effectLst>
              </a:rPr>
              <a:t> a </a:t>
            </a:r>
            <a:r>
              <a:rPr lang="es-GT" b="1" dirty="0" err="1" smtClean="0">
                <a:effectLst>
                  <a:outerShdw blurRad="38100" dist="38100" dir="2700000" algn="tl">
                    <a:srgbClr val="000000">
                      <a:alpha val="43137"/>
                    </a:srgbClr>
                  </a:outerShdw>
                </a:effectLst>
              </a:rPr>
              <a:t>better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planification</a:t>
            </a:r>
            <a:r>
              <a:rPr lang="es-GT" b="1" dirty="0" smtClean="0">
                <a:effectLst>
                  <a:outerShdw blurRad="38100" dist="38100" dir="2700000" algn="tl">
                    <a:srgbClr val="000000">
                      <a:alpha val="43137"/>
                    </a:srgbClr>
                  </a:outerShdw>
                </a:effectLst>
              </a:rPr>
              <a:t> of </a:t>
            </a:r>
            <a:r>
              <a:rPr lang="es-GT" b="1" dirty="0" err="1" smtClean="0">
                <a:effectLst>
                  <a:outerShdw blurRad="38100" dist="38100" dir="2700000" algn="tl">
                    <a:srgbClr val="000000">
                      <a:alpha val="43137"/>
                    </a:srgbClr>
                  </a:outerShdw>
                </a:effectLst>
              </a:rPr>
              <a:t>your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teaching</a:t>
            </a:r>
            <a:r>
              <a:rPr lang="es-GT" b="1" dirty="0" smtClean="0">
                <a:effectLst>
                  <a:outerShdw blurRad="38100" dist="38100" dir="2700000" algn="tl">
                    <a:srgbClr val="000000">
                      <a:alpha val="43137"/>
                    </a:srgbClr>
                  </a:outerShdw>
                </a:effectLst>
              </a:rPr>
              <a:t>.</a:t>
            </a:r>
          </a:p>
        </p:txBody>
      </p:sp>
      <p:sp>
        <p:nvSpPr>
          <p:cNvPr id="8" name="Rectángulo 7"/>
          <p:cNvSpPr/>
          <p:nvPr/>
        </p:nvSpPr>
        <p:spPr>
          <a:xfrm>
            <a:off x="5817045" y="2194349"/>
            <a:ext cx="5696754" cy="369332"/>
          </a:xfrm>
          <a:prstGeom prst="rect">
            <a:avLst/>
          </a:prstGeom>
        </p:spPr>
        <p:txBody>
          <a:bodyPr wrap="square">
            <a:spAutoFit/>
          </a:bodyPr>
          <a:lstStyle/>
          <a:p>
            <a:r>
              <a:rPr lang="es-GT" b="1" dirty="0" smtClean="0">
                <a:solidFill>
                  <a:srgbClr val="FFFF00"/>
                </a:solidFill>
              </a:rPr>
              <a:t>https://www.youtube.com/watch?v=A9R2MRYwv_Y</a:t>
            </a:r>
            <a:endParaRPr lang="es-GT" b="1" dirty="0">
              <a:solidFill>
                <a:srgbClr val="FFFF00"/>
              </a:solidFill>
            </a:endParaRPr>
          </a:p>
        </p:txBody>
      </p:sp>
    </p:spTree>
    <p:extLst>
      <p:ext uri="{BB962C8B-B14F-4D97-AF65-F5344CB8AC3E}">
        <p14:creationId xmlns:p14="http://schemas.microsoft.com/office/powerpoint/2010/main" val="175035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35417"/>
            <a:ext cx="12192000" cy="6822583"/>
          </a:xfrm>
          <a:prstGeom prst="rect">
            <a:avLst/>
          </a:prstGeom>
        </p:spPr>
      </p:pic>
      <p:sp>
        <p:nvSpPr>
          <p:cNvPr id="6" name="Rectángulo 5"/>
          <p:cNvSpPr/>
          <p:nvPr/>
        </p:nvSpPr>
        <p:spPr>
          <a:xfrm>
            <a:off x="459346" y="905767"/>
            <a:ext cx="6096000" cy="1477328"/>
          </a:xfrm>
          <a:prstGeom prst="rect">
            <a:avLst/>
          </a:prstGeom>
        </p:spPr>
        <p:txBody>
          <a:bodyPr wrap="square">
            <a:spAutoFit/>
          </a:bodyPr>
          <a:lstStyle/>
          <a:p>
            <a:pPr marL="285750" indent="-285750">
              <a:buFontTx/>
              <a:buChar char="-"/>
            </a:pPr>
            <a:r>
              <a:rPr lang="en-US" b="1" i="1" dirty="0" smtClean="0">
                <a:solidFill>
                  <a:srgbClr val="FFFF00"/>
                </a:solidFill>
                <a:effectLst>
                  <a:outerShdw blurRad="38100" dist="38100" dir="2700000" algn="tl">
                    <a:srgbClr val="000000">
                      <a:alpha val="43137"/>
                    </a:srgbClr>
                  </a:outerShdw>
                </a:effectLst>
              </a:rPr>
              <a:t>There's no wrong answer. There's also no textbook telling you what to think. then what are we going to learn? Just that. You have outlined our new syllabus, What is art? What makes it good or bad? And who decides? </a:t>
            </a:r>
            <a:r>
              <a:rPr lang="es-GT" b="1" i="1" dirty="0" smtClean="0">
                <a:solidFill>
                  <a:srgbClr val="FFFF00"/>
                </a:solidFill>
                <a:effectLst>
                  <a:outerShdw blurRad="38100" dist="38100" dir="2700000" algn="tl">
                    <a:srgbClr val="000000">
                      <a:alpha val="43137"/>
                    </a:srgbClr>
                  </a:outerShdw>
                </a:effectLst>
              </a:rPr>
              <a:t>Look </a:t>
            </a:r>
            <a:r>
              <a:rPr lang="es-GT" b="1" i="1" dirty="0" err="1" smtClean="0">
                <a:solidFill>
                  <a:srgbClr val="FFFF00"/>
                </a:solidFill>
                <a:effectLst>
                  <a:outerShdw blurRad="38100" dist="38100" dir="2700000" algn="tl">
                    <a:srgbClr val="000000">
                      <a:alpha val="43137"/>
                    </a:srgbClr>
                  </a:outerShdw>
                </a:effectLst>
              </a:rPr>
              <a:t>beyond</a:t>
            </a:r>
            <a:r>
              <a:rPr lang="es-GT" b="1" i="1" dirty="0" smtClean="0">
                <a:solidFill>
                  <a:srgbClr val="FFFF00"/>
                </a:solidFill>
                <a:effectLst>
                  <a:outerShdw blurRad="38100" dist="38100" dir="2700000" algn="tl">
                    <a:srgbClr val="000000">
                      <a:alpha val="43137"/>
                    </a:srgbClr>
                  </a:outerShdw>
                </a:effectLst>
              </a:rPr>
              <a:t> </a:t>
            </a:r>
            <a:r>
              <a:rPr lang="es-GT" b="1" i="1" dirty="0" err="1" smtClean="0">
                <a:solidFill>
                  <a:srgbClr val="FFFF00"/>
                </a:solidFill>
                <a:effectLst>
                  <a:outerShdw blurRad="38100" dist="38100" dir="2700000" algn="tl">
                    <a:srgbClr val="000000">
                      <a:alpha val="43137"/>
                    </a:srgbClr>
                  </a:outerShdw>
                </a:effectLst>
              </a:rPr>
              <a:t>the</a:t>
            </a:r>
            <a:r>
              <a:rPr lang="es-GT" b="1" i="1" dirty="0" smtClean="0">
                <a:solidFill>
                  <a:srgbClr val="FFFF00"/>
                </a:solidFill>
                <a:effectLst>
                  <a:outerShdw blurRad="38100" dist="38100" dir="2700000" algn="tl">
                    <a:srgbClr val="000000">
                      <a:alpha val="43137"/>
                    </a:srgbClr>
                  </a:outerShdw>
                </a:effectLst>
              </a:rPr>
              <a:t> </a:t>
            </a:r>
            <a:r>
              <a:rPr lang="es-GT" b="1" i="1" dirty="0" err="1" smtClean="0">
                <a:solidFill>
                  <a:srgbClr val="FFFF00"/>
                </a:solidFill>
                <a:effectLst>
                  <a:outerShdw blurRad="38100" dist="38100" dir="2700000" algn="tl">
                    <a:srgbClr val="000000">
                      <a:alpha val="43137"/>
                    </a:srgbClr>
                  </a:outerShdw>
                </a:effectLst>
              </a:rPr>
              <a:t>paint</a:t>
            </a:r>
            <a:endParaRPr lang="es-GT" b="1" i="1" dirty="0">
              <a:solidFill>
                <a:srgbClr val="FFFF00"/>
              </a:solidFill>
              <a:effectLst>
                <a:outerShdw blurRad="38100" dist="38100" dir="2700000" algn="tl">
                  <a:srgbClr val="000000">
                    <a:alpha val="43137"/>
                  </a:srgbClr>
                </a:outerShdw>
              </a:effectLst>
            </a:endParaRPr>
          </a:p>
        </p:txBody>
      </p:sp>
      <p:sp>
        <p:nvSpPr>
          <p:cNvPr id="7" name="Rectángulo 6"/>
          <p:cNvSpPr/>
          <p:nvPr/>
        </p:nvSpPr>
        <p:spPr>
          <a:xfrm>
            <a:off x="507229" y="2416817"/>
            <a:ext cx="5275868" cy="369332"/>
          </a:xfrm>
          <a:prstGeom prst="rect">
            <a:avLst/>
          </a:prstGeom>
        </p:spPr>
        <p:txBody>
          <a:bodyPr wrap="square">
            <a:spAutoFit/>
          </a:bodyPr>
          <a:lstStyle/>
          <a:p>
            <a:pPr marL="285750" indent="-285750">
              <a:buFontTx/>
              <a:buChar char="-"/>
            </a:pPr>
            <a:r>
              <a:rPr lang="es-GT" b="1" i="1" dirty="0">
                <a:solidFill>
                  <a:srgbClr val="FFFF00"/>
                </a:solidFill>
                <a:effectLst>
                  <a:outerShdw blurRad="38100" dist="38100" dir="2700000" algn="tl">
                    <a:srgbClr val="000000">
                      <a:alpha val="43137"/>
                    </a:srgbClr>
                  </a:outerShdw>
                </a:effectLst>
              </a:rPr>
              <a:t>https://www.youtube.com/watch?v=-2RqJIXFpYw</a:t>
            </a:r>
          </a:p>
        </p:txBody>
      </p:sp>
      <p:sp>
        <p:nvSpPr>
          <p:cNvPr id="8" name="CuadroTexto 7"/>
          <p:cNvSpPr txBox="1"/>
          <p:nvPr/>
        </p:nvSpPr>
        <p:spPr>
          <a:xfrm>
            <a:off x="6096000" y="2786149"/>
            <a:ext cx="5121499" cy="2031325"/>
          </a:xfrm>
          <a:prstGeom prst="rect">
            <a:avLst/>
          </a:prstGeom>
          <a:noFill/>
        </p:spPr>
        <p:txBody>
          <a:bodyPr wrap="square" rtlCol="0">
            <a:spAutoFit/>
          </a:bodyPr>
          <a:lstStyle/>
          <a:p>
            <a:pPr algn="just"/>
            <a:r>
              <a:rPr lang="es-GT" b="1" dirty="0" smtClean="0">
                <a:effectLst>
                  <a:outerShdw blurRad="38100" dist="38100" dir="2700000" algn="tl">
                    <a:srgbClr val="000000">
                      <a:alpha val="43137"/>
                    </a:srgbClr>
                  </a:outerShdw>
                </a:effectLst>
              </a:rPr>
              <a:t>Show </a:t>
            </a:r>
            <a:r>
              <a:rPr lang="es-GT" b="1" dirty="0" err="1" smtClean="0">
                <a:effectLst>
                  <a:outerShdw blurRad="38100" dist="38100" dir="2700000" algn="tl">
                    <a:srgbClr val="000000">
                      <a:alpha val="43137"/>
                    </a:srgbClr>
                  </a:outerShdw>
                </a:effectLst>
              </a:rPr>
              <a:t>your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students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something</a:t>
            </a:r>
            <a:r>
              <a:rPr lang="es-GT" b="1" dirty="0" smtClean="0">
                <a:effectLst>
                  <a:outerShdw blurRad="38100" dist="38100" dir="2700000" algn="tl">
                    <a:srgbClr val="000000">
                      <a:alpha val="43137"/>
                    </a:srgbClr>
                  </a:outerShdw>
                </a:effectLst>
              </a:rPr>
              <a:t> new and </a:t>
            </a:r>
            <a:r>
              <a:rPr lang="es-GT" b="1" dirty="0" err="1" smtClean="0">
                <a:effectLst>
                  <a:outerShdw blurRad="38100" dist="38100" dir="2700000" algn="tl">
                    <a:srgbClr val="000000">
                      <a:alpha val="43137"/>
                    </a:srgbClr>
                  </a:outerShdw>
                </a:effectLst>
              </a:rPr>
              <a:t>they</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will</a:t>
            </a:r>
            <a:r>
              <a:rPr lang="es-GT" b="1" dirty="0" smtClean="0">
                <a:effectLst>
                  <a:outerShdw blurRad="38100" dist="38100" dir="2700000" algn="tl">
                    <a:srgbClr val="000000">
                      <a:alpha val="43137"/>
                    </a:srgbClr>
                  </a:outerShdw>
                </a:effectLst>
              </a:rPr>
              <a:t> be </a:t>
            </a:r>
            <a:r>
              <a:rPr lang="es-GT" b="1" dirty="0" err="1" smtClean="0">
                <a:effectLst>
                  <a:outerShdw blurRad="38100" dist="38100" dir="2700000" algn="tl">
                    <a:srgbClr val="000000">
                      <a:alpha val="43137"/>
                    </a:srgbClr>
                  </a:outerShdw>
                </a:effectLst>
              </a:rPr>
              <a:t>interested</a:t>
            </a:r>
            <a:r>
              <a:rPr lang="es-GT" b="1" dirty="0" smtClean="0">
                <a:effectLst>
                  <a:outerShdw blurRad="38100" dist="38100" dir="2700000" algn="tl">
                    <a:srgbClr val="000000">
                      <a:alpha val="43137"/>
                    </a:srgbClr>
                  </a:outerShdw>
                </a:effectLst>
              </a:rPr>
              <a:t> </a:t>
            </a:r>
            <a:r>
              <a:rPr lang="es-GT" b="1" dirty="0" smtClean="0">
                <a:effectLst>
                  <a:outerShdw blurRad="38100" dist="38100" dir="2700000" algn="tl">
                    <a:srgbClr val="000000">
                      <a:alpha val="43137"/>
                    </a:srgbClr>
                  </a:outerShdw>
                </a:effectLst>
              </a:rPr>
              <a:t>and</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involved</a:t>
            </a:r>
            <a:r>
              <a:rPr lang="es-GT" b="1" dirty="0" smtClean="0">
                <a:effectLst>
                  <a:outerShdw blurRad="38100" dist="38100" dir="2700000" algn="tl">
                    <a:srgbClr val="000000">
                      <a:alpha val="43137"/>
                    </a:srgbClr>
                  </a:outerShdw>
                </a:effectLst>
              </a:rPr>
              <a:t> in </a:t>
            </a:r>
            <a:r>
              <a:rPr lang="es-GT" b="1" dirty="0" err="1" smtClean="0">
                <a:effectLst>
                  <a:outerShdw blurRad="38100" dist="38100" dir="2700000" algn="tl">
                    <a:srgbClr val="000000">
                      <a:alpha val="43137"/>
                    </a:srgbClr>
                  </a:outerShdw>
                </a:effectLst>
              </a:rPr>
              <a:t>your</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class</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You</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will</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motivate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them</a:t>
            </a:r>
            <a:r>
              <a:rPr lang="es-GT" b="1" dirty="0" smtClean="0">
                <a:effectLst>
                  <a:outerShdw blurRad="38100" dist="38100" dir="2700000" algn="tl">
                    <a:srgbClr val="000000">
                      <a:alpha val="43137"/>
                    </a:srgbClr>
                  </a:outerShdw>
                </a:effectLst>
              </a:rPr>
              <a:t> to look at </a:t>
            </a:r>
            <a:r>
              <a:rPr lang="es-GT" b="1" dirty="0" err="1" smtClean="0">
                <a:effectLst>
                  <a:outerShdw blurRad="38100" dist="38100" dir="2700000" algn="tl">
                    <a:srgbClr val="000000">
                      <a:alpha val="43137"/>
                    </a:srgbClr>
                  </a:outerShdw>
                </a:effectLst>
              </a:rPr>
              <a:t>you</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with</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respect</a:t>
            </a:r>
            <a:r>
              <a:rPr lang="es-GT" b="1" dirty="0" smtClean="0">
                <a:effectLst>
                  <a:outerShdw blurRad="38100" dist="38100" dir="2700000" algn="tl">
                    <a:srgbClr val="000000">
                      <a:alpha val="43137"/>
                    </a:srgbClr>
                  </a:outerShdw>
                </a:effectLst>
              </a:rPr>
              <a:t>.</a:t>
            </a:r>
          </a:p>
          <a:p>
            <a:pPr algn="just"/>
            <a:endParaRPr lang="es-GT" b="1" dirty="0">
              <a:effectLst>
                <a:outerShdw blurRad="38100" dist="38100" dir="2700000" algn="tl">
                  <a:srgbClr val="000000">
                    <a:alpha val="43137"/>
                  </a:srgbClr>
                </a:outerShdw>
              </a:effectLst>
            </a:endParaRPr>
          </a:p>
          <a:p>
            <a:pPr algn="just"/>
            <a:r>
              <a:rPr lang="es-GT" b="1" dirty="0" err="1" smtClean="0">
                <a:effectLst>
                  <a:outerShdw blurRad="38100" dist="38100" dir="2700000" algn="tl">
                    <a:srgbClr val="000000">
                      <a:alpha val="43137"/>
                    </a:srgbClr>
                  </a:outerShdw>
                </a:effectLst>
              </a:rPr>
              <a:t>Challenge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them</a:t>
            </a:r>
            <a:r>
              <a:rPr lang="es-GT" b="1" dirty="0" smtClean="0">
                <a:effectLst>
                  <a:outerShdw blurRad="38100" dist="38100" dir="2700000" algn="tl">
                    <a:srgbClr val="000000">
                      <a:alpha val="43137"/>
                    </a:srgbClr>
                  </a:outerShdw>
                </a:effectLst>
              </a:rPr>
              <a:t> to </a:t>
            </a:r>
            <a:r>
              <a:rPr lang="es-GT" b="1" dirty="0" err="1" smtClean="0">
                <a:effectLst>
                  <a:outerShdw blurRad="38100" dist="38100" dir="2700000" algn="tl">
                    <a:srgbClr val="000000">
                      <a:alpha val="43137"/>
                    </a:srgbClr>
                  </a:outerShdw>
                </a:effectLst>
              </a:rPr>
              <a:t>investigate</a:t>
            </a:r>
            <a:r>
              <a:rPr lang="es-GT" b="1" dirty="0" smtClean="0">
                <a:effectLst>
                  <a:outerShdw blurRad="38100" dist="38100" dir="2700000" algn="tl">
                    <a:srgbClr val="000000">
                      <a:alpha val="43137"/>
                    </a:srgbClr>
                  </a:outerShdw>
                </a:effectLst>
              </a:rPr>
              <a:t> and to look </a:t>
            </a:r>
            <a:r>
              <a:rPr lang="es-GT" b="1" dirty="0" err="1" smtClean="0">
                <a:effectLst>
                  <a:outerShdw blurRad="38100" dist="38100" dir="2700000" algn="tl">
                    <a:srgbClr val="000000">
                      <a:alpha val="43137"/>
                    </a:srgbClr>
                  </a:outerShdw>
                </a:effectLst>
              </a:rPr>
              <a:t>for</a:t>
            </a:r>
            <a:r>
              <a:rPr lang="es-GT" b="1" dirty="0" smtClean="0">
                <a:effectLst>
                  <a:outerShdw blurRad="38100" dist="38100" dir="2700000" algn="tl">
                    <a:srgbClr val="000000">
                      <a:alpha val="43137"/>
                    </a:srgbClr>
                  </a:outerShdw>
                </a:effectLst>
              </a:rPr>
              <a:t> more.  </a:t>
            </a:r>
            <a:r>
              <a:rPr lang="es-GT" b="1" dirty="0" err="1" smtClean="0">
                <a:effectLst>
                  <a:outerShdw blurRad="38100" dist="38100" dir="2700000" algn="tl">
                    <a:srgbClr val="000000">
                      <a:alpha val="43137"/>
                    </a:srgbClr>
                  </a:outerShdw>
                </a:effectLst>
              </a:rPr>
              <a:t>Let</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them</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find</a:t>
            </a:r>
            <a:r>
              <a:rPr lang="es-GT" b="1" dirty="0" smtClean="0">
                <a:effectLst>
                  <a:outerShdw blurRad="38100" dist="38100" dir="2700000" algn="tl">
                    <a:srgbClr val="000000">
                      <a:alpha val="43137"/>
                    </a:srgbClr>
                  </a:outerShdw>
                </a:effectLst>
              </a:rPr>
              <a:t> new </a:t>
            </a:r>
            <a:r>
              <a:rPr lang="es-GT" b="1" dirty="0" err="1" smtClean="0">
                <a:effectLst>
                  <a:outerShdw blurRad="38100" dist="38100" dir="2700000" algn="tl">
                    <a:srgbClr val="000000">
                      <a:alpha val="43137"/>
                    </a:srgbClr>
                  </a:outerShdw>
                </a:effectLst>
              </a:rPr>
              <a:t>knowledge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beyond</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the</a:t>
            </a:r>
            <a:r>
              <a:rPr lang="es-GT" b="1" dirty="0" smtClean="0">
                <a:effectLst>
                  <a:outerShdw blurRad="38100" dist="38100" dir="2700000" algn="tl">
                    <a:srgbClr val="000000">
                      <a:alpha val="43137"/>
                    </a:srgbClr>
                  </a:outerShdw>
                </a:effectLst>
              </a:rPr>
              <a:t> </a:t>
            </a:r>
            <a:r>
              <a:rPr lang="es-GT" b="1" dirty="0" err="1" smtClean="0">
                <a:effectLst>
                  <a:outerShdw blurRad="38100" dist="38100" dir="2700000" algn="tl">
                    <a:srgbClr val="000000">
                      <a:alpha val="43137"/>
                    </a:srgbClr>
                  </a:outerShdw>
                </a:effectLst>
              </a:rPr>
              <a:t>textbooks</a:t>
            </a:r>
            <a:r>
              <a:rPr lang="es-GT" b="1" dirty="0">
                <a:effectLst>
                  <a:outerShdw blurRad="38100" dist="38100" dir="2700000" algn="tl">
                    <a:srgbClr val="000000">
                      <a:alpha val="43137"/>
                    </a:srgbClr>
                  </a:outerShdw>
                </a:effectLst>
              </a:rPr>
              <a:t>.</a:t>
            </a:r>
            <a:endParaRPr lang="es-GT" b="1" dirty="0" smtClean="0">
              <a:effectLst>
                <a:outerShdw blurRad="38100" dist="38100" dir="2700000" algn="tl">
                  <a:srgbClr val="000000">
                    <a:alpha val="43137"/>
                  </a:srgbClr>
                </a:outerShdw>
              </a:effectLst>
            </a:endParaRPr>
          </a:p>
        </p:txBody>
      </p:sp>
      <p:pic>
        <p:nvPicPr>
          <p:cNvPr id="10" name="Marcador de contenido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00652" y="2923737"/>
            <a:ext cx="3948939" cy="2961704"/>
          </a:xfrm>
          <a:effectLst>
            <a:glow rad="228600">
              <a:schemeClr val="accent4">
                <a:satMod val="175000"/>
                <a:alpha val="40000"/>
              </a:schemeClr>
            </a:glow>
          </a:effectLst>
        </p:spPr>
      </p:pic>
    </p:spTree>
    <p:extLst>
      <p:ext uri="{BB962C8B-B14F-4D97-AF65-F5344CB8AC3E}">
        <p14:creationId xmlns:p14="http://schemas.microsoft.com/office/powerpoint/2010/main" val="2126431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pic>
        <p:nvPicPr>
          <p:cNvPr id="7" name="Marcador de contenido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79337" y="1874890"/>
            <a:ext cx="2655196" cy="4038366"/>
          </a:xfrm>
          <a:effectLst>
            <a:glow rad="228600">
              <a:schemeClr val="accent4">
                <a:satMod val="175000"/>
                <a:alpha val="40000"/>
              </a:schemeClr>
            </a:glow>
          </a:effectLst>
        </p:spPr>
      </p:pic>
      <p:sp>
        <p:nvSpPr>
          <p:cNvPr id="5" name="Rectángulo 4"/>
          <p:cNvSpPr/>
          <p:nvPr/>
        </p:nvSpPr>
        <p:spPr>
          <a:xfrm>
            <a:off x="1352283" y="845284"/>
            <a:ext cx="10174308" cy="1200329"/>
          </a:xfrm>
          <a:prstGeom prst="rect">
            <a:avLst/>
          </a:prstGeom>
        </p:spPr>
        <p:txBody>
          <a:bodyPr wrap="square">
            <a:spAutoFit/>
          </a:bodyPr>
          <a:lstStyle/>
          <a:p>
            <a:pPr marL="285750" indent="-285750">
              <a:buFontTx/>
              <a:buChar char="-"/>
            </a:pPr>
            <a:r>
              <a:rPr lang="en-US" b="1" i="1" dirty="0">
                <a:solidFill>
                  <a:srgbClr val="FFFF00"/>
                </a:solidFill>
                <a:effectLst>
                  <a:outerShdw blurRad="38100" dist="38100" dir="2700000" algn="tl">
                    <a:srgbClr val="000000">
                      <a:alpha val="43137"/>
                    </a:srgbClr>
                  </a:outerShdw>
                </a:effectLst>
              </a:rPr>
              <a:t>You gave me a C. - I'm kind. The assignment was to write about </a:t>
            </a:r>
            <a:r>
              <a:rPr lang="en-US" b="1" i="1" dirty="0" err="1">
                <a:solidFill>
                  <a:srgbClr val="FFFF00"/>
                </a:solidFill>
                <a:effectLst>
                  <a:outerShdw blurRad="38100" dist="38100" dir="2700000" algn="tl">
                    <a:srgbClr val="000000">
                      <a:alpha val="43137"/>
                    </a:srgbClr>
                  </a:outerShdw>
                </a:effectLst>
              </a:rPr>
              <a:t>Bruegel</a:t>
            </a:r>
            <a:r>
              <a:rPr lang="en-US" b="1" i="1" dirty="0">
                <a:solidFill>
                  <a:srgbClr val="FFFF00"/>
                </a:solidFill>
                <a:effectLst>
                  <a:outerShdw blurRad="38100" dist="38100" dir="2700000" algn="tl">
                    <a:srgbClr val="000000">
                      <a:alpha val="43137"/>
                    </a:srgbClr>
                  </a:outerShdw>
                </a:effectLst>
              </a:rPr>
              <a:t>. I did that. - No, what you did was copy Strauss. - I was referencing an expert. If I wanted to know what he thought, I'd buy his book. Miss Watson, with all due respect... </a:t>
            </a:r>
            <a:r>
              <a:rPr lang="en-US" b="1" i="1" dirty="0" err="1">
                <a:solidFill>
                  <a:srgbClr val="FFFF00"/>
                </a:solidFill>
                <a:effectLst>
                  <a:outerShdw blurRad="38100" dist="38100" dir="2700000" algn="tl">
                    <a:srgbClr val="000000">
                      <a:alpha val="43137"/>
                    </a:srgbClr>
                  </a:outerShdw>
                </a:effectLst>
              </a:rPr>
              <a:t>Bruegel</a:t>
            </a:r>
            <a:r>
              <a:rPr lang="en-US" b="1" i="1" dirty="0">
                <a:solidFill>
                  <a:srgbClr val="FFFF00"/>
                </a:solidFill>
                <a:effectLst>
                  <a:outerShdw blurRad="38100" dist="38100" dir="2700000" algn="tl">
                    <a:srgbClr val="000000">
                      <a:alpha val="43137"/>
                    </a:srgbClr>
                  </a:outerShdw>
                </a:effectLst>
              </a:rPr>
              <a:t> was a storyteller. Find the stories. Break them down into smaller pieces. You might actually enjoy it. </a:t>
            </a:r>
            <a:endParaRPr lang="es-GT" b="1" i="1" dirty="0">
              <a:solidFill>
                <a:srgbClr val="FFFF00"/>
              </a:solidFill>
              <a:effectLst>
                <a:outerShdw blurRad="38100" dist="38100" dir="2700000" algn="tl">
                  <a:srgbClr val="000000">
                    <a:alpha val="43137"/>
                  </a:srgbClr>
                </a:outerShdw>
              </a:effectLst>
            </a:endParaRPr>
          </a:p>
        </p:txBody>
      </p:sp>
      <p:sp>
        <p:nvSpPr>
          <p:cNvPr id="6" name="Rectángulo 5"/>
          <p:cNvSpPr/>
          <p:nvPr/>
        </p:nvSpPr>
        <p:spPr>
          <a:xfrm>
            <a:off x="1853873" y="2045613"/>
            <a:ext cx="5511381" cy="369332"/>
          </a:xfrm>
          <a:prstGeom prst="rect">
            <a:avLst/>
          </a:prstGeom>
        </p:spPr>
        <p:txBody>
          <a:bodyPr wrap="square">
            <a:spAutoFit/>
          </a:bodyPr>
          <a:lstStyle/>
          <a:p>
            <a:pPr marL="285750" indent="-285750">
              <a:buFontTx/>
              <a:buChar char="-"/>
            </a:pPr>
            <a:r>
              <a:rPr lang="es-GT" b="1" i="1" dirty="0">
                <a:solidFill>
                  <a:srgbClr val="FFFF00"/>
                </a:solidFill>
                <a:effectLst>
                  <a:outerShdw blurRad="38100" dist="38100" dir="2700000" algn="tl">
                    <a:srgbClr val="000000">
                      <a:alpha val="43137"/>
                    </a:srgbClr>
                  </a:outerShdw>
                </a:effectLst>
              </a:rPr>
              <a:t>https://www.youtube.com/watch?v=N1GBGaURiHU</a:t>
            </a:r>
          </a:p>
        </p:txBody>
      </p:sp>
      <p:sp>
        <p:nvSpPr>
          <p:cNvPr id="8" name="CuadroTexto 7"/>
          <p:cNvSpPr txBox="1"/>
          <p:nvPr/>
        </p:nvSpPr>
        <p:spPr>
          <a:xfrm>
            <a:off x="1056069" y="3148473"/>
            <a:ext cx="5510696" cy="1938992"/>
          </a:xfrm>
          <a:prstGeom prst="rect">
            <a:avLst/>
          </a:prstGeom>
          <a:noFill/>
        </p:spPr>
        <p:txBody>
          <a:bodyPr wrap="square" rtlCol="0">
            <a:spAutoFit/>
          </a:bodyPr>
          <a:lstStyle/>
          <a:p>
            <a:pPr algn="just"/>
            <a:r>
              <a:rPr lang="es-GT" sz="2000" b="1" dirty="0" err="1" smtClean="0">
                <a:effectLst>
                  <a:outerShdw blurRad="38100" dist="38100" dir="2700000" algn="tl">
                    <a:srgbClr val="000000">
                      <a:alpha val="43137"/>
                    </a:srgbClr>
                  </a:outerShdw>
                </a:effectLst>
              </a:rPr>
              <a:t>We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have</a:t>
            </a:r>
            <a:r>
              <a:rPr lang="es-GT" sz="2000" b="1" dirty="0" smtClean="0">
                <a:effectLst>
                  <a:outerShdw blurRad="38100" dist="38100" dir="2700000" algn="tl">
                    <a:srgbClr val="000000">
                      <a:alpha val="43137"/>
                    </a:srgbClr>
                  </a:outerShdw>
                </a:effectLst>
              </a:rPr>
              <a:t> to inspire </a:t>
            </a:r>
            <a:r>
              <a:rPr lang="es-GT" sz="2000" b="1" dirty="0" err="1" smtClean="0">
                <a:effectLst>
                  <a:outerShdw blurRad="38100" dist="38100" dir="2700000" algn="tl">
                    <a:srgbClr val="000000">
                      <a:alpha val="43137"/>
                    </a:srgbClr>
                  </a:outerShdw>
                </a:effectLst>
              </a:rPr>
              <a:t>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students</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think</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create</a:t>
            </a:r>
            <a:r>
              <a:rPr lang="es-GT" sz="2000" b="1" dirty="0" smtClean="0">
                <a:effectLst>
                  <a:outerShdw blurRad="38100" dist="38100" dir="2700000" algn="tl">
                    <a:srgbClr val="000000">
                      <a:alpha val="43137"/>
                    </a:srgbClr>
                  </a:outerShdw>
                </a:effectLst>
              </a:rPr>
              <a:t> new ideas </a:t>
            </a:r>
            <a:r>
              <a:rPr lang="es-GT" sz="2000" b="1" dirty="0" err="1" smtClean="0">
                <a:effectLst>
                  <a:outerShdw blurRad="38100" dist="38100" dir="2700000" algn="tl">
                    <a:srgbClr val="000000">
                      <a:alpha val="43137"/>
                    </a:srgbClr>
                  </a:outerShdw>
                </a:effectLst>
              </a:rPr>
              <a:t>from</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others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thoughts</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not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only</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follow</a:t>
            </a:r>
            <a:r>
              <a:rPr lang="es-GT" sz="2000" b="1" dirty="0" smtClean="0">
                <a:effectLst>
                  <a:outerShdw blurRad="38100" dist="38100" dir="2700000" algn="tl">
                    <a:srgbClr val="000000">
                      <a:alpha val="43137"/>
                    </a:srgbClr>
                  </a:outerShdw>
                </a:effectLst>
              </a:rPr>
              <a:t> a </a:t>
            </a:r>
            <a:r>
              <a:rPr lang="es-GT" sz="2000" b="1" dirty="0" err="1" smtClean="0">
                <a:effectLst>
                  <a:outerShdw blurRad="38100" dist="38100" dir="2700000" algn="tl">
                    <a:srgbClr val="000000">
                      <a:alpha val="43137"/>
                    </a:srgbClr>
                  </a:outerShdw>
                </a:effectLst>
              </a:rPr>
              <a:t>program</a:t>
            </a:r>
            <a:r>
              <a:rPr lang="es-GT" sz="2000" b="1" dirty="0" smtClean="0">
                <a:effectLst>
                  <a:outerShdw blurRad="38100" dist="38100" dir="2700000" algn="tl">
                    <a:srgbClr val="000000">
                      <a:alpha val="43137"/>
                    </a:srgbClr>
                  </a:outerShdw>
                </a:effectLst>
              </a:rPr>
              <a:t>.</a:t>
            </a:r>
          </a:p>
          <a:p>
            <a:pPr algn="just"/>
            <a:endParaRPr lang="es-GT" sz="2000" b="1" dirty="0">
              <a:effectLst>
                <a:outerShdw blurRad="38100" dist="38100" dir="2700000" algn="tl">
                  <a:srgbClr val="000000">
                    <a:alpha val="43137"/>
                  </a:srgbClr>
                </a:outerShdw>
              </a:effectLst>
            </a:endParaRPr>
          </a:p>
          <a:p>
            <a:pPr algn="just"/>
            <a:r>
              <a:rPr lang="es-GT" sz="2000" b="1" dirty="0" err="1" smtClean="0">
                <a:effectLst>
                  <a:outerShdw blurRad="38100" dist="38100" dir="2700000" algn="tl">
                    <a:srgbClr val="000000">
                      <a:alpha val="43137"/>
                    </a:srgbClr>
                  </a:outerShdw>
                </a:effectLst>
              </a:rPr>
              <a:t>It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important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for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our</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students</a:t>
            </a:r>
            <a:r>
              <a:rPr lang="es-GT" sz="2000" b="1" dirty="0" smtClean="0">
                <a:effectLst>
                  <a:outerShdw blurRad="38100" dist="38100" dir="2700000" algn="tl">
                    <a:srgbClr val="000000">
                      <a:alpha val="43137"/>
                    </a:srgbClr>
                  </a:outerShdw>
                </a:effectLst>
              </a:rPr>
              <a:t> to </a:t>
            </a:r>
            <a:r>
              <a:rPr lang="es-GT" sz="2000" b="1" dirty="0" err="1" smtClean="0">
                <a:effectLst>
                  <a:outerShdw blurRad="38100" dist="38100" dir="2700000" algn="tl">
                    <a:srgbClr val="000000">
                      <a:alpha val="43137"/>
                    </a:srgbClr>
                  </a:outerShdw>
                </a:effectLst>
              </a:rPr>
              <a:t>analyze</a:t>
            </a:r>
            <a:r>
              <a:rPr lang="es-GT" sz="2000" b="1" dirty="0" smtClean="0">
                <a:effectLst>
                  <a:outerShdw blurRad="38100" dist="38100" dir="2700000" algn="tl">
                    <a:srgbClr val="000000">
                      <a:alpha val="43137"/>
                    </a:srgbClr>
                  </a:outerShdw>
                </a:effectLst>
              </a:rPr>
              <a:t> and to </a:t>
            </a:r>
            <a:r>
              <a:rPr lang="es-GT" sz="2000" b="1" dirty="0" err="1" smtClean="0">
                <a:effectLst>
                  <a:outerShdw blurRad="38100" dist="38100" dir="2700000" algn="tl">
                    <a:srgbClr val="000000">
                      <a:alpha val="43137"/>
                    </a:srgbClr>
                  </a:outerShdw>
                </a:effectLst>
              </a:rPr>
              <a:t>write</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syntheses</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about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what</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they</a:t>
            </a:r>
            <a:r>
              <a:rPr lang="es-GT" sz="2000" b="1" dirty="0" smtClean="0">
                <a:effectLst>
                  <a:outerShdw blurRad="38100" dist="38100" dir="2700000" algn="tl">
                    <a:srgbClr val="000000">
                      <a:alpha val="43137"/>
                    </a:srgbClr>
                  </a:outerShdw>
                </a:effectLst>
              </a:rPr>
              <a:t> </a:t>
            </a:r>
            <a:r>
              <a:rPr lang="es-GT" sz="2000" b="1" dirty="0" err="1" smtClean="0">
                <a:effectLst>
                  <a:outerShdw blurRad="38100" dist="38100" dir="2700000" algn="tl">
                    <a:srgbClr val="000000">
                      <a:alpha val="43137"/>
                    </a:srgbClr>
                  </a:outerShdw>
                </a:effectLst>
              </a:rPr>
              <a:t>read</a:t>
            </a:r>
            <a:r>
              <a:rPr lang="es-GT" sz="2000" b="1" dirty="0" smtClean="0">
                <a:effectLst>
                  <a:outerShdw blurRad="38100" dist="38100" dir="2700000" algn="tl">
                    <a:srgbClr val="000000">
                      <a:alpha val="43137"/>
                    </a:srgbClr>
                  </a:outerShdw>
                </a:effectLst>
              </a:rPr>
              <a:t> and </a:t>
            </a:r>
            <a:r>
              <a:rPr lang="es-GT" sz="2000" b="1" dirty="0" err="1" smtClean="0">
                <a:effectLst>
                  <a:outerShdw blurRad="38100" dist="38100" dir="2700000" algn="tl">
                    <a:srgbClr val="000000">
                      <a:alpha val="43137"/>
                    </a:srgbClr>
                  </a:outerShdw>
                </a:effectLst>
              </a:rPr>
              <a:t>learn</a:t>
            </a:r>
            <a:r>
              <a:rPr lang="es-GT" sz="2000" b="1"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10374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1121</Words>
  <Application>Microsoft Office PowerPoint</Application>
  <PresentationFormat>Panorámica</PresentationFormat>
  <Paragraphs>60</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Movie Analysis “The Mona Lisa Smile” Lic. María Elena Álvarez Introduction of Andragogy and Pedagogy</vt:lpstr>
      <vt:lpstr>Andragogy is the art of teaching adults. We can take a lot of information from the things that surround us.  The following analysis is about the movie “The Mona Lisa Smile”; It gives us some ideas to put andragogy in practice and shows us how andragogy is included in our daily experiences. Even when you are watching TV, you are learning something valuable from different situations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27</cp:revision>
  <dcterms:created xsi:type="dcterms:W3CDTF">2015-06-02T22:47:58Z</dcterms:created>
  <dcterms:modified xsi:type="dcterms:W3CDTF">2015-06-03T02:26:29Z</dcterms:modified>
</cp:coreProperties>
</file>