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79" r:id="rId11"/>
    <p:sldId id="266" r:id="rId12"/>
    <p:sldId id="280" r:id="rId13"/>
    <p:sldId id="267" r:id="rId14"/>
    <p:sldId id="270" r:id="rId15"/>
    <p:sldId id="285" r:id="rId16"/>
    <p:sldId id="283" r:id="rId17"/>
    <p:sldId id="284" r:id="rId18"/>
    <p:sldId id="277" r:id="rId19"/>
    <p:sldId id="272" r:id="rId20"/>
    <p:sldId id="274" r:id="rId21"/>
    <p:sldId id="289" r:id="rId22"/>
    <p:sldId id="275" r:id="rId23"/>
    <p:sldId id="276" r:id="rId24"/>
    <p:sldId id="291" r:id="rId25"/>
    <p:sldId id="292" r:id="rId26"/>
    <p:sldId id="286" r:id="rId27"/>
    <p:sldId id="287" r:id="rId28"/>
    <p:sldId id="290" r:id="rId29"/>
    <p:sldId id="293" r:id="rId3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54381C"/>
    <a:srgbClr val="A50021"/>
    <a:srgbClr val="FFFFA3"/>
    <a:srgbClr val="FFB061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65" autoAdjust="0"/>
    <p:restoredTop sz="94652" autoAdjust="0"/>
  </p:normalViewPr>
  <p:slideViewPr>
    <p:cSldViewPr>
      <p:cViewPr varScale="1">
        <p:scale>
          <a:sx n="66" d="100"/>
          <a:sy n="66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0389A-C3E8-4ADC-B4EA-F320BE878D0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GT"/>
        </a:p>
      </dgm:t>
    </dgm:pt>
    <dgm:pt modelId="{2FAF3A34-1DE6-4E8A-8C01-E9D83D495F0C}">
      <dgm:prSet phldrT="[Texto]" custT="1"/>
      <dgm:spPr/>
      <dgm:t>
        <a:bodyPr/>
        <a:lstStyle/>
        <a:p>
          <a:r>
            <a:rPr lang="es-GT" sz="1600" dirty="0" err="1" smtClean="0">
              <a:latin typeface="Eras Medium ITC" panose="020B0602030504020804" pitchFamily="34" charset="0"/>
            </a:rPr>
            <a:t>Improve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my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ability</a:t>
          </a:r>
          <a:r>
            <a:rPr lang="es-GT" sz="1600" dirty="0" smtClean="0">
              <a:latin typeface="Eras Medium ITC" panose="020B0602030504020804" pitchFamily="34" charset="0"/>
            </a:rPr>
            <a:t> to </a:t>
          </a:r>
          <a:r>
            <a:rPr lang="es-GT" sz="1600" dirty="0" err="1" smtClean="0">
              <a:latin typeface="Eras Medium ITC" panose="020B0602030504020804" pitchFamily="34" charset="0"/>
            </a:rPr>
            <a:t>organize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my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work</a:t>
          </a:r>
          <a:r>
            <a:rPr lang="es-GT" sz="1600" dirty="0" smtClean="0">
              <a:latin typeface="Eras Medium ITC" panose="020B0602030504020804" pitchFamily="34" charset="0"/>
            </a:rPr>
            <a:t> so I can be 20% more </a:t>
          </a:r>
          <a:r>
            <a:rPr lang="es-GT" sz="1600" dirty="0" err="1" smtClean="0">
              <a:latin typeface="Eras Medium ITC" panose="020B0602030504020804" pitchFamily="34" charset="0"/>
            </a:rPr>
            <a:t>efficient</a:t>
          </a:r>
          <a:r>
            <a:rPr lang="es-GT" sz="1600" dirty="0" smtClean="0">
              <a:latin typeface="Eras Medium ITC" panose="020B0602030504020804" pitchFamily="34" charset="0"/>
            </a:rPr>
            <a:t>.</a:t>
          </a:r>
          <a:endParaRPr lang="es-GT" sz="1600" dirty="0">
            <a:latin typeface="Eras Medium ITC" panose="020B0602030504020804" pitchFamily="34" charset="0"/>
          </a:endParaRPr>
        </a:p>
      </dgm:t>
    </dgm:pt>
    <dgm:pt modelId="{C3DBE190-91B6-463D-82F7-3467F453244A}" type="parTrans" cxnId="{502A8BD4-F043-4383-B407-87FB84237683}">
      <dgm:prSet/>
      <dgm:spPr/>
      <dgm:t>
        <a:bodyPr/>
        <a:lstStyle/>
        <a:p>
          <a:endParaRPr lang="es-GT"/>
        </a:p>
      </dgm:t>
    </dgm:pt>
    <dgm:pt modelId="{7A3D8331-CD37-4854-BA4C-0CFC6DD4DAC3}" type="sibTrans" cxnId="{502A8BD4-F043-4383-B407-87FB84237683}">
      <dgm:prSet/>
      <dgm:spPr/>
      <dgm:t>
        <a:bodyPr/>
        <a:lstStyle/>
        <a:p>
          <a:endParaRPr lang="es-GT"/>
        </a:p>
      </dgm:t>
    </dgm:pt>
    <dgm:pt modelId="{C87623F6-4B3A-4D2E-AFE2-161D5FF71C01}">
      <dgm:prSet phldrT="[Texto]" custT="1"/>
      <dgm:spPr/>
      <dgm:t>
        <a:bodyPr/>
        <a:lstStyle/>
        <a:p>
          <a:r>
            <a:rPr lang="es-GT" sz="1600" dirty="0" err="1" smtClean="0">
              <a:latin typeface="Eras Medium ITC" panose="020B0602030504020804" pitchFamily="34" charset="0"/>
            </a:rPr>
            <a:t>Learning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Objective</a:t>
          </a:r>
          <a:endParaRPr lang="es-GT" sz="1600" dirty="0">
            <a:latin typeface="Eras Medium ITC" panose="020B0602030504020804" pitchFamily="34" charset="0"/>
          </a:endParaRPr>
        </a:p>
      </dgm:t>
    </dgm:pt>
    <dgm:pt modelId="{D8BF3A17-7320-4432-AE12-A6E7E1652DD2}" type="parTrans" cxnId="{6E1EE5D7-C9EC-4433-AE6C-DF1CDD7F76AB}">
      <dgm:prSet/>
      <dgm:spPr/>
      <dgm:t>
        <a:bodyPr/>
        <a:lstStyle/>
        <a:p>
          <a:endParaRPr lang="es-GT"/>
        </a:p>
      </dgm:t>
    </dgm:pt>
    <dgm:pt modelId="{AE64413E-703C-4831-899E-B7A488AC98E6}" type="sibTrans" cxnId="{6E1EE5D7-C9EC-4433-AE6C-DF1CDD7F76AB}">
      <dgm:prSet/>
      <dgm:spPr/>
      <dgm:t>
        <a:bodyPr/>
        <a:lstStyle/>
        <a:p>
          <a:endParaRPr lang="es-GT"/>
        </a:p>
      </dgm:t>
    </dgm:pt>
    <dgm:pt modelId="{070B846E-D2E2-4517-A303-0F0C798DCDE1}">
      <dgm:prSet phldrT="[Texto]" custT="1"/>
      <dgm:spPr/>
      <dgm:t>
        <a:bodyPr/>
        <a:lstStyle/>
        <a:p>
          <a:r>
            <a:rPr lang="es-GT" sz="1400" dirty="0" err="1" smtClean="0">
              <a:latin typeface="Eras Medium ITC" panose="020B0602030504020804" pitchFamily="34" charset="0"/>
            </a:rPr>
            <a:t>Find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1" dirty="0" smtClean="0">
              <a:latin typeface="Eras Medium ITC" panose="020B0602030504020804" pitchFamily="34" charset="0"/>
            </a:rPr>
            <a:t>BOOKS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or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1" dirty="0" smtClean="0">
              <a:latin typeface="Eras Medium ITC" panose="020B0602030504020804" pitchFamily="34" charset="0"/>
            </a:rPr>
            <a:t>ARTICLES</a:t>
          </a:r>
          <a:r>
            <a:rPr lang="es-GT" sz="1400" dirty="0" smtClean="0">
              <a:latin typeface="Eras Medium ITC" panose="020B0602030504020804" pitchFamily="34" charset="0"/>
            </a:rPr>
            <a:t> in </a:t>
          </a:r>
          <a:r>
            <a:rPr lang="es-GT" sz="1400" dirty="0" err="1" smtClean="0">
              <a:latin typeface="Eras Medium ITC" panose="020B0602030504020804" pitchFamily="34" charset="0"/>
            </a:rPr>
            <a:t>the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library</a:t>
          </a:r>
          <a:r>
            <a:rPr lang="es-GT" sz="1400" dirty="0" smtClean="0">
              <a:latin typeface="Eras Medium ITC" panose="020B0602030504020804" pitchFamily="34" charset="0"/>
            </a:rPr>
            <a:t>  </a:t>
          </a:r>
          <a:r>
            <a:rPr lang="es-GT" sz="1400" dirty="0" err="1" smtClean="0">
              <a:latin typeface="Eras Medium ITC" panose="020B0602030504020804" pitchFamily="34" charset="0"/>
            </a:rPr>
            <a:t>on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0" dirty="0" smtClean="0">
              <a:latin typeface="Eras Medium ITC" panose="020B0602030504020804" pitchFamily="34" charset="0"/>
            </a:rPr>
            <a:t>PERSONAL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0" dirty="0" smtClean="0">
              <a:latin typeface="Eras Medium ITC" panose="020B0602030504020804" pitchFamily="34" charset="0"/>
            </a:rPr>
            <a:t>ORGANIZATION and TIME MANAGEMENT</a:t>
          </a:r>
          <a:endParaRPr lang="es-GT" sz="1400" b="0" dirty="0">
            <a:latin typeface="Eras Medium ITC" panose="020B0602030504020804" pitchFamily="34" charset="0"/>
          </a:endParaRPr>
        </a:p>
      </dgm:t>
    </dgm:pt>
    <dgm:pt modelId="{65EB2FF5-7450-4EB2-8000-751892D1F7B8}" type="parTrans" cxnId="{F2C678A3-7C22-4575-A884-09DDB1823A8D}">
      <dgm:prSet/>
      <dgm:spPr/>
      <dgm:t>
        <a:bodyPr/>
        <a:lstStyle/>
        <a:p>
          <a:endParaRPr lang="es-GT"/>
        </a:p>
      </dgm:t>
    </dgm:pt>
    <dgm:pt modelId="{BC7A6D1A-D8FB-4F17-B083-EEE7AFEACA62}" type="sibTrans" cxnId="{F2C678A3-7C22-4575-A884-09DDB1823A8D}">
      <dgm:prSet/>
      <dgm:spPr/>
      <dgm:t>
        <a:bodyPr/>
        <a:lstStyle/>
        <a:p>
          <a:endParaRPr lang="es-GT"/>
        </a:p>
      </dgm:t>
    </dgm:pt>
    <dgm:pt modelId="{66945E51-84AF-4857-9D31-566F90577FDE}">
      <dgm:prSet phldrT="[Texto]" custT="1"/>
      <dgm:spPr/>
      <dgm:t>
        <a:bodyPr/>
        <a:lstStyle/>
        <a:p>
          <a:r>
            <a:rPr lang="es-GT" sz="1400" dirty="0" err="1" smtClean="0">
              <a:latin typeface="Eras Medium ITC" panose="020B0602030504020804" pitchFamily="34" charset="0"/>
            </a:rPr>
            <a:t>Learning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Resources</a:t>
          </a:r>
          <a:r>
            <a:rPr lang="es-GT" sz="1400" dirty="0" smtClean="0">
              <a:latin typeface="Eras Medium ITC" panose="020B0602030504020804" pitchFamily="34" charset="0"/>
            </a:rPr>
            <a:t>  (</a:t>
          </a:r>
          <a:r>
            <a:rPr lang="es-GT" sz="1400" b="1" dirty="0" smtClean="0">
              <a:latin typeface="Eras Medium ITC" panose="020B0602030504020804" pitchFamily="34" charset="0"/>
            </a:rPr>
            <a:t>MATERIALS</a:t>
          </a:r>
          <a:r>
            <a:rPr lang="es-GT" sz="1400" dirty="0" smtClean="0">
              <a:latin typeface="Eras Medium ITC" panose="020B0602030504020804" pitchFamily="34" charset="0"/>
            </a:rPr>
            <a:t>)</a:t>
          </a:r>
          <a:endParaRPr lang="es-GT" sz="1400" dirty="0">
            <a:latin typeface="Eras Medium ITC" panose="020B0602030504020804" pitchFamily="34" charset="0"/>
          </a:endParaRPr>
        </a:p>
      </dgm:t>
    </dgm:pt>
    <dgm:pt modelId="{F602E3C1-17F5-416D-9426-A304A86CBF43}" type="parTrans" cxnId="{E2A6789E-9A20-49E3-8350-AA45D655A18B}">
      <dgm:prSet/>
      <dgm:spPr/>
      <dgm:t>
        <a:bodyPr/>
        <a:lstStyle/>
        <a:p>
          <a:endParaRPr lang="es-GT"/>
        </a:p>
      </dgm:t>
    </dgm:pt>
    <dgm:pt modelId="{D80BB248-1F26-4869-84D0-66ADB604229A}" type="sibTrans" cxnId="{E2A6789E-9A20-49E3-8350-AA45D655A18B}">
      <dgm:prSet/>
      <dgm:spPr/>
      <dgm:t>
        <a:bodyPr/>
        <a:lstStyle/>
        <a:p>
          <a:endParaRPr lang="es-GT"/>
        </a:p>
      </dgm:t>
    </dgm:pt>
    <dgm:pt modelId="{64224CF2-14F9-4C74-8EC9-ECDBC96FE455}">
      <dgm:prSet phldrT="[Texto]" custT="1"/>
      <dgm:spPr/>
      <dgm:t>
        <a:bodyPr/>
        <a:lstStyle/>
        <a:p>
          <a:r>
            <a:rPr lang="es-GT" sz="1400" dirty="0" smtClean="0">
              <a:latin typeface="Eras Medium ITC" panose="020B0602030504020804" pitchFamily="34" charset="0"/>
            </a:rPr>
            <a:t>Interview </a:t>
          </a:r>
          <a:r>
            <a:rPr lang="es-GT" sz="1400" dirty="0" err="1" smtClean="0">
              <a:latin typeface="Eras Medium ITC" panose="020B0602030504020804" pitchFamily="34" charset="0"/>
            </a:rPr>
            <a:t>three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1" dirty="0" smtClean="0">
              <a:latin typeface="Eras Medium ITC" panose="020B0602030504020804" pitchFamily="34" charset="0"/>
            </a:rPr>
            <a:t>EXECUTIVES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on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how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they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organize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their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work</a:t>
          </a:r>
          <a:r>
            <a:rPr lang="es-GT" sz="1400" dirty="0" smtClean="0">
              <a:latin typeface="Eras Medium ITC" panose="020B0602030504020804" pitchFamily="34" charset="0"/>
            </a:rPr>
            <a:t>.  Observe </a:t>
          </a:r>
          <a:r>
            <a:rPr lang="es-GT" sz="1400" b="1" dirty="0" smtClean="0">
              <a:latin typeface="Eras Medium ITC" panose="020B0602030504020804" pitchFamily="34" charset="0"/>
            </a:rPr>
            <a:t>THEM</a:t>
          </a:r>
          <a:r>
            <a:rPr lang="es-GT" sz="1400" dirty="0" smtClean="0">
              <a:latin typeface="Eras Medium ITC" panose="020B0602030504020804" pitchFamily="34" charset="0"/>
            </a:rPr>
            <a:t>  and </a:t>
          </a:r>
          <a:r>
            <a:rPr lang="es-GT" sz="1400" dirty="0" err="1" smtClean="0">
              <a:latin typeface="Eras Medium ITC" panose="020B0602030504020804" pitchFamily="34" charset="0"/>
            </a:rPr>
            <a:t>notice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techniques</a:t>
          </a:r>
          <a:endParaRPr lang="es-GT" sz="1400" dirty="0">
            <a:latin typeface="Eras Medium ITC" panose="020B0602030504020804" pitchFamily="34" charset="0"/>
          </a:endParaRPr>
        </a:p>
      </dgm:t>
    </dgm:pt>
    <dgm:pt modelId="{33E0C6E2-2B0E-43B1-8676-E78C113B14F2}" type="parTrans" cxnId="{585430C8-D68B-4887-B4BF-FFE5E660CAB4}">
      <dgm:prSet/>
      <dgm:spPr/>
      <dgm:t>
        <a:bodyPr/>
        <a:lstStyle/>
        <a:p>
          <a:endParaRPr lang="es-GT"/>
        </a:p>
      </dgm:t>
    </dgm:pt>
    <dgm:pt modelId="{EF0D35F2-2D87-469F-89BD-39A6ED6AF55A}" type="sibTrans" cxnId="{585430C8-D68B-4887-B4BF-FFE5E660CAB4}">
      <dgm:prSet/>
      <dgm:spPr/>
      <dgm:t>
        <a:bodyPr/>
        <a:lstStyle/>
        <a:p>
          <a:endParaRPr lang="es-GT"/>
        </a:p>
      </dgm:t>
    </dgm:pt>
    <dgm:pt modelId="{A8CBDD88-F586-4F1F-8E63-FB365B485789}">
      <dgm:prSet phldrT="[Texto]" custT="1"/>
      <dgm:spPr/>
      <dgm:t>
        <a:bodyPr/>
        <a:lstStyle/>
        <a:p>
          <a:r>
            <a:rPr lang="es-GT" sz="1400" dirty="0" err="1" smtClean="0">
              <a:latin typeface="Eras Medium ITC" panose="020B0602030504020804" pitchFamily="34" charset="0"/>
            </a:rPr>
            <a:t>Learnnig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Resources</a:t>
          </a:r>
          <a:r>
            <a:rPr lang="es-GT" sz="1400" dirty="0" smtClean="0">
              <a:latin typeface="Eras Medium ITC" panose="020B0602030504020804" pitchFamily="34" charset="0"/>
            </a:rPr>
            <a:t> (</a:t>
          </a:r>
          <a:r>
            <a:rPr lang="es-GT" sz="1400" b="1" dirty="0" smtClean="0">
              <a:latin typeface="Eras Medium ITC" panose="020B0602030504020804" pitchFamily="34" charset="0"/>
            </a:rPr>
            <a:t>HUMAN</a:t>
          </a:r>
          <a:r>
            <a:rPr lang="es-GT" sz="1400" dirty="0" smtClean="0">
              <a:latin typeface="Eras Medium ITC" panose="020B0602030504020804" pitchFamily="34" charset="0"/>
            </a:rPr>
            <a:t>)</a:t>
          </a:r>
          <a:endParaRPr lang="es-GT" sz="1400" dirty="0">
            <a:latin typeface="Eras Medium ITC" panose="020B0602030504020804" pitchFamily="34" charset="0"/>
          </a:endParaRPr>
        </a:p>
      </dgm:t>
    </dgm:pt>
    <dgm:pt modelId="{D5781978-12DA-4C4B-A5AC-314DABA09BF8}" type="parTrans" cxnId="{E3E83863-1892-415D-B341-648BE2A7E6DF}">
      <dgm:prSet/>
      <dgm:spPr/>
      <dgm:t>
        <a:bodyPr/>
        <a:lstStyle/>
        <a:p>
          <a:endParaRPr lang="es-GT"/>
        </a:p>
      </dgm:t>
    </dgm:pt>
    <dgm:pt modelId="{A82168CA-FBA0-42B6-93BD-BF30DBC532CC}" type="sibTrans" cxnId="{E3E83863-1892-415D-B341-648BE2A7E6DF}">
      <dgm:prSet/>
      <dgm:spPr/>
      <dgm:t>
        <a:bodyPr/>
        <a:lstStyle/>
        <a:p>
          <a:endParaRPr lang="es-GT"/>
        </a:p>
      </dgm:t>
    </dgm:pt>
    <dgm:pt modelId="{89659455-1FD5-4FEE-B255-1C70B87FAB47}">
      <dgm:prSet phldrT="[Texto]" custT="1"/>
      <dgm:spPr/>
      <dgm:t>
        <a:bodyPr/>
        <a:lstStyle/>
        <a:p>
          <a:r>
            <a:rPr lang="es-GT" sz="1600" dirty="0" err="1" smtClean="0">
              <a:latin typeface="Eras Medium ITC" panose="020B0602030504020804" pitchFamily="34" charset="0"/>
            </a:rPr>
            <a:t>Select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the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best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techniques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from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each</a:t>
          </a:r>
          <a:r>
            <a:rPr lang="es-GT" sz="1600" dirty="0" smtClean="0">
              <a:latin typeface="Eras Medium ITC" panose="020B0602030504020804" pitchFamily="34" charset="0"/>
            </a:rPr>
            <a:t>, </a:t>
          </a:r>
          <a:r>
            <a:rPr lang="es-GT" sz="1600" dirty="0" err="1" smtClean="0">
              <a:latin typeface="Eras Medium ITC" panose="020B0602030504020804" pitchFamily="34" charset="0"/>
            </a:rPr>
            <a:t>ask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for</a:t>
          </a:r>
          <a:r>
            <a:rPr lang="es-GT" sz="1600" dirty="0" smtClean="0">
              <a:latin typeface="Eras Medium ITC" panose="020B0602030504020804" pitchFamily="34" charset="0"/>
            </a:rPr>
            <a:t> peer </a:t>
          </a:r>
          <a:r>
            <a:rPr lang="es-GT" sz="1600" dirty="0" err="1" smtClean="0">
              <a:latin typeface="Eras Medium ITC" panose="020B0602030504020804" pitchFamily="34" charset="0"/>
            </a:rPr>
            <a:t>revision</a:t>
          </a:r>
          <a:r>
            <a:rPr lang="es-GT" sz="1600" dirty="0" smtClean="0">
              <a:latin typeface="Eras Medium ITC" panose="020B0602030504020804" pitchFamily="34" charset="0"/>
            </a:rPr>
            <a:t> and </a:t>
          </a:r>
          <a:r>
            <a:rPr lang="es-GT" sz="1600" dirty="0" err="1" smtClean="0">
              <a:latin typeface="Eras Medium ITC" panose="020B0602030504020804" pitchFamily="34" charset="0"/>
            </a:rPr>
            <a:t>obtain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feedack</a:t>
          </a:r>
          <a:r>
            <a:rPr lang="es-GT" sz="1600" dirty="0" smtClean="0">
              <a:latin typeface="Eras Medium ITC" panose="020B0602030504020804" pitchFamily="34" charset="0"/>
            </a:rPr>
            <a:t>.</a:t>
          </a:r>
          <a:endParaRPr lang="es-GT" sz="1600" dirty="0">
            <a:latin typeface="Eras Medium ITC" panose="020B0602030504020804" pitchFamily="34" charset="0"/>
          </a:endParaRPr>
        </a:p>
      </dgm:t>
    </dgm:pt>
    <dgm:pt modelId="{F78D9297-19BD-4ECF-83CA-F422C7B9A3F5}" type="parTrans" cxnId="{EE00B914-3A24-41CD-B536-BB0F5A6E3B49}">
      <dgm:prSet/>
      <dgm:spPr/>
      <dgm:t>
        <a:bodyPr/>
        <a:lstStyle/>
        <a:p>
          <a:endParaRPr lang="es-GT"/>
        </a:p>
      </dgm:t>
    </dgm:pt>
    <dgm:pt modelId="{79E1C393-39A0-42EA-8526-739C4AB241E5}" type="sibTrans" cxnId="{EE00B914-3A24-41CD-B536-BB0F5A6E3B49}">
      <dgm:prSet/>
      <dgm:spPr/>
      <dgm:t>
        <a:bodyPr/>
        <a:lstStyle/>
        <a:p>
          <a:endParaRPr lang="es-GT"/>
        </a:p>
      </dgm:t>
    </dgm:pt>
    <dgm:pt modelId="{2793A5CB-374A-4684-B35F-678276E9A774}" type="pres">
      <dgm:prSet presAssocID="{C1E0389A-C3E8-4ADC-B4EA-F320BE878D0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192FBD79-F883-4E9F-AAD3-2B9C7D7C1969}" type="pres">
      <dgm:prSet presAssocID="{2FAF3A34-1DE6-4E8A-8C01-E9D83D495F0C}" presName="composite" presStyleCnt="0"/>
      <dgm:spPr/>
    </dgm:pt>
    <dgm:pt modelId="{139C879E-A219-408A-A415-F1425C9E9DBC}" type="pres">
      <dgm:prSet presAssocID="{2FAF3A34-1DE6-4E8A-8C01-E9D83D495F0C}" presName="bentUpArrow1" presStyleLbl="alignImgPlace1" presStyleIdx="0" presStyleCnt="3" custLinFactNeighborX="-19748" custLinFactNeighborY="-5554"/>
      <dgm:spPr/>
    </dgm:pt>
    <dgm:pt modelId="{D9414EE7-7386-4E7B-B6D6-7D1FCB366279}" type="pres">
      <dgm:prSet presAssocID="{2FAF3A34-1DE6-4E8A-8C01-E9D83D495F0C}" presName="ParentText" presStyleLbl="node1" presStyleIdx="0" presStyleCnt="4" custScaleX="140988" custScaleY="91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C74C647-5DA9-4DC7-A286-301D88C5FE6A}" type="pres">
      <dgm:prSet presAssocID="{2FAF3A34-1DE6-4E8A-8C01-E9D83D495F0C}" presName="ChildText" presStyleLbl="revTx" presStyleIdx="0" presStyleCnt="3" custScaleX="124956" custLinFactNeighborX="53538" custLinFactNeighborY="-1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397E1D1-21F4-4C99-B6B2-16D559AC5CD2}" type="pres">
      <dgm:prSet presAssocID="{7A3D8331-CD37-4854-BA4C-0CFC6DD4DAC3}" presName="sibTrans" presStyleCnt="0"/>
      <dgm:spPr/>
    </dgm:pt>
    <dgm:pt modelId="{D147A1C7-E75C-4565-8DEC-743F8365C8ED}" type="pres">
      <dgm:prSet presAssocID="{070B846E-D2E2-4517-A303-0F0C798DCDE1}" presName="composite" presStyleCnt="0"/>
      <dgm:spPr/>
    </dgm:pt>
    <dgm:pt modelId="{E431129F-F6CC-4D2F-A386-E8C394D79515}" type="pres">
      <dgm:prSet presAssocID="{070B846E-D2E2-4517-A303-0F0C798DCDE1}" presName="bentUpArrow1" presStyleLbl="alignImgPlace1" presStyleIdx="1" presStyleCnt="3" custLinFactNeighborX="-29810" custLinFactNeighborY="-7"/>
      <dgm:spPr/>
    </dgm:pt>
    <dgm:pt modelId="{2507355F-AC10-49A2-90DE-2ACBA7F2BC93}" type="pres">
      <dgm:prSet presAssocID="{070B846E-D2E2-4517-A303-0F0C798DCDE1}" presName="ParentText" presStyleLbl="node1" presStyleIdx="1" presStyleCnt="4" custScaleX="158388" custScaleY="893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1D6323D-EFBC-4ED2-8DAB-B669A424BE44}" type="pres">
      <dgm:prSet presAssocID="{070B846E-D2E2-4517-A303-0F0C798DCDE1}" presName="ChildText" presStyleLbl="revTx" presStyleIdx="1" presStyleCnt="3" custScaleX="124956" custLinFactNeighborX="63392" custLinFactNeighborY="43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D784197-4E0E-4126-B19D-E1D71BB0B15E}" type="pres">
      <dgm:prSet presAssocID="{BC7A6D1A-D8FB-4F17-B083-EEE7AFEACA62}" presName="sibTrans" presStyleCnt="0"/>
      <dgm:spPr/>
    </dgm:pt>
    <dgm:pt modelId="{9AA462A0-ED83-4F56-A9A9-4851E7A5DD32}" type="pres">
      <dgm:prSet presAssocID="{64224CF2-14F9-4C74-8EC9-ECDBC96FE455}" presName="composite" presStyleCnt="0"/>
      <dgm:spPr/>
    </dgm:pt>
    <dgm:pt modelId="{E2B1EAF3-7D24-4187-8987-9F40E12DF23C}" type="pres">
      <dgm:prSet presAssocID="{64224CF2-14F9-4C74-8EC9-ECDBC96FE455}" presName="bentUpArrow1" presStyleLbl="alignImgPlace1" presStyleIdx="2" presStyleCnt="3"/>
      <dgm:spPr/>
    </dgm:pt>
    <dgm:pt modelId="{EC9EAE4C-5AE7-4AD2-95E8-5A062F9D3DFD}" type="pres">
      <dgm:prSet presAssocID="{64224CF2-14F9-4C74-8EC9-ECDBC96FE455}" presName="ParentText" presStyleLbl="node1" presStyleIdx="2" presStyleCnt="4" custScaleX="148665" custScaleY="79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1A2BBAF-9055-420A-ADF0-D07A83737640}" type="pres">
      <dgm:prSet presAssocID="{64224CF2-14F9-4C74-8EC9-ECDBC96FE455}" presName="ChildText" presStyleLbl="revTx" presStyleIdx="2" presStyleCnt="3" custScaleX="124956" custLinFactNeighborX="50073" custLinFactNeighborY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BCB0646-E66F-4299-9E25-93F88F247B14}" type="pres">
      <dgm:prSet presAssocID="{EF0D35F2-2D87-469F-89BD-39A6ED6AF55A}" presName="sibTrans" presStyleCnt="0"/>
      <dgm:spPr/>
    </dgm:pt>
    <dgm:pt modelId="{1FE330CE-3211-405C-8F88-A7E1622777C1}" type="pres">
      <dgm:prSet presAssocID="{89659455-1FD5-4FEE-B255-1C70B87FAB47}" presName="composite" presStyleCnt="0"/>
      <dgm:spPr/>
    </dgm:pt>
    <dgm:pt modelId="{D9C15007-16E0-4B8F-9930-85231268FC02}" type="pres">
      <dgm:prSet presAssocID="{89659455-1FD5-4FEE-B255-1C70B87FAB47}" presName="ParentText" presStyleLbl="node1" presStyleIdx="3" presStyleCnt="4" custScaleX="169203" custScaleY="93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E3E83863-1892-415D-B341-648BE2A7E6DF}" srcId="{64224CF2-14F9-4C74-8EC9-ECDBC96FE455}" destId="{A8CBDD88-F586-4F1F-8E63-FB365B485789}" srcOrd="0" destOrd="0" parTransId="{D5781978-12DA-4C4B-A5AC-314DABA09BF8}" sibTransId="{A82168CA-FBA0-42B6-93BD-BF30DBC532CC}"/>
    <dgm:cxn modelId="{3538A646-03B8-4E09-8407-B6248103C356}" type="presOf" srcId="{2FAF3A34-1DE6-4E8A-8C01-E9D83D495F0C}" destId="{D9414EE7-7386-4E7B-B6D6-7D1FCB366279}" srcOrd="0" destOrd="0" presId="urn:microsoft.com/office/officeart/2005/8/layout/StepDownProcess"/>
    <dgm:cxn modelId="{2C13D26E-D613-4D4D-BC22-09E4E936C6C7}" type="presOf" srcId="{070B846E-D2E2-4517-A303-0F0C798DCDE1}" destId="{2507355F-AC10-49A2-90DE-2ACBA7F2BC93}" srcOrd="0" destOrd="0" presId="urn:microsoft.com/office/officeart/2005/8/layout/StepDownProcess"/>
    <dgm:cxn modelId="{E2A6789E-9A20-49E3-8350-AA45D655A18B}" srcId="{070B846E-D2E2-4517-A303-0F0C798DCDE1}" destId="{66945E51-84AF-4857-9D31-566F90577FDE}" srcOrd="0" destOrd="0" parTransId="{F602E3C1-17F5-416D-9426-A304A86CBF43}" sibTransId="{D80BB248-1F26-4869-84D0-66ADB604229A}"/>
    <dgm:cxn modelId="{502A8BD4-F043-4383-B407-87FB84237683}" srcId="{C1E0389A-C3E8-4ADC-B4EA-F320BE878D08}" destId="{2FAF3A34-1DE6-4E8A-8C01-E9D83D495F0C}" srcOrd="0" destOrd="0" parTransId="{C3DBE190-91B6-463D-82F7-3467F453244A}" sibTransId="{7A3D8331-CD37-4854-BA4C-0CFC6DD4DAC3}"/>
    <dgm:cxn modelId="{EE00B914-3A24-41CD-B536-BB0F5A6E3B49}" srcId="{C1E0389A-C3E8-4ADC-B4EA-F320BE878D08}" destId="{89659455-1FD5-4FEE-B255-1C70B87FAB47}" srcOrd="3" destOrd="0" parTransId="{F78D9297-19BD-4ECF-83CA-F422C7B9A3F5}" sibTransId="{79E1C393-39A0-42EA-8526-739C4AB241E5}"/>
    <dgm:cxn modelId="{F2C678A3-7C22-4575-A884-09DDB1823A8D}" srcId="{C1E0389A-C3E8-4ADC-B4EA-F320BE878D08}" destId="{070B846E-D2E2-4517-A303-0F0C798DCDE1}" srcOrd="1" destOrd="0" parTransId="{65EB2FF5-7450-4EB2-8000-751892D1F7B8}" sibTransId="{BC7A6D1A-D8FB-4F17-B083-EEE7AFEACA62}"/>
    <dgm:cxn modelId="{6E1EE5D7-C9EC-4433-AE6C-DF1CDD7F76AB}" srcId="{2FAF3A34-1DE6-4E8A-8C01-E9D83D495F0C}" destId="{C87623F6-4B3A-4D2E-AFE2-161D5FF71C01}" srcOrd="0" destOrd="0" parTransId="{D8BF3A17-7320-4432-AE12-A6E7E1652DD2}" sibTransId="{AE64413E-703C-4831-899E-B7A488AC98E6}"/>
    <dgm:cxn modelId="{81A4ADED-98A6-407E-88FE-A38C590D4ADF}" type="presOf" srcId="{89659455-1FD5-4FEE-B255-1C70B87FAB47}" destId="{D9C15007-16E0-4B8F-9930-85231268FC02}" srcOrd="0" destOrd="0" presId="urn:microsoft.com/office/officeart/2005/8/layout/StepDownProcess"/>
    <dgm:cxn modelId="{A5A5C4DF-7C26-4E1F-9129-D133A767217D}" type="presOf" srcId="{C87623F6-4B3A-4D2E-AFE2-161D5FF71C01}" destId="{7C74C647-5DA9-4DC7-A286-301D88C5FE6A}" srcOrd="0" destOrd="0" presId="urn:microsoft.com/office/officeart/2005/8/layout/StepDownProcess"/>
    <dgm:cxn modelId="{12CD2D34-86D9-40B3-B4C3-0456BD8B95ED}" type="presOf" srcId="{A8CBDD88-F586-4F1F-8E63-FB365B485789}" destId="{E1A2BBAF-9055-420A-ADF0-D07A83737640}" srcOrd="0" destOrd="0" presId="urn:microsoft.com/office/officeart/2005/8/layout/StepDownProcess"/>
    <dgm:cxn modelId="{F20088E0-5CA9-4A42-9957-F95B5E505E9F}" type="presOf" srcId="{64224CF2-14F9-4C74-8EC9-ECDBC96FE455}" destId="{EC9EAE4C-5AE7-4AD2-95E8-5A062F9D3DFD}" srcOrd="0" destOrd="0" presId="urn:microsoft.com/office/officeart/2005/8/layout/StepDownProcess"/>
    <dgm:cxn modelId="{585430C8-D68B-4887-B4BF-FFE5E660CAB4}" srcId="{C1E0389A-C3E8-4ADC-B4EA-F320BE878D08}" destId="{64224CF2-14F9-4C74-8EC9-ECDBC96FE455}" srcOrd="2" destOrd="0" parTransId="{33E0C6E2-2B0E-43B1-8676-E78C113B14F2}" sibTransId="{EF0D35F2-2D87-469F-89BD-39A6ED6AF55A}"/>
    <dgm:cxn modelId="{8DA510C1-5F89-42C0-82A6-162DE0C9B653}" type="presOf" srcId="{C1E0389A-C3E8-4ADC-B4EA-F320BE878D08}" destId="{2793A5CB-374A-4684-B35F-678276E9A774}" srcOrd="0" destOrd="0" presId="urn:microsoft.com/office/officeart/2005/8/layout/StepDownProcess"/>
    <dgm:cxn modelId="{78833671-D03A-46A5-999E-FB165A9A9193}" type="presOf" srcId="{66945E51-84AF-4857-9D31-566F90577FDE}" destId="{41D6323D-EFBC-4ED2-8DAB-B669A424BE44}" srcOrd="0" destOrd="0" presId="urn:microsoft.com/office/officeart/2005/8/layout/StepDownProcess"/>
    <dgm:cxn modelId="{C7972A38-33B2-4DD3-BC55-D6A2CEC37BEC}" type="presParOf" srcId="{2793A5CB-374A-4684-B35F-678276E9A774}" destId="{192FBD79-F883-4E9F-AAD3-2B9C7D7C1969}" srcOrd="0" destOrd="0" presId="urn:microsoft.com/office/officeart/2005/8/layout/StepDownProcess"/>
    <dgm:cxn modelId="{FEF70B99-9938-40DF-96AC-EBC9F1748FA9}" type="presParOf" srcId="{192FBD79-F883-4E9F-AAD3-2B9C7D7C1969}" destId="{139C879E-A219-408A-A415-F1425C9E9DBC}" srcOrd="0" destOrd="0" presId="urn:microsoft.com/office/officeart/2005/8/layout/StepDownProcess"/>
    <dgm:cxn modelId="{AB8AA7A5-8590-409D-94FC-598522D3FD42}" type="presParOf" srcId="{192FBD79-F883-4E9F-AAD3-2B9C7D7C1969}" destId="{D9414EE7-7386-4E7B-B6D6-7D1FCB366279}" srcOrd="1" destOrd="0" presId="urn:microsoft.com/office/officeart/2005/8/layout/StepDownProcess"/>
    <dgm:cxn modelId="{3B407AB9-30E3-425B-9906-ADD8FA9B4876}" type="presParOf" srcId="{192FBD79-F883-4E9F-AAD3-2B9C7D7C1969}" destId="{7C74C647-5DA9-4DC7-A286-301D88C5FE6A}" srcOrd="2" destOrd="0" presId="urn:microsoft.com/office/officeart/2005/8/layout/StepDownProcess"/>
    <dgm:cxn modelId="{407EA308-C1B1-4B3C-8D8A-32B20BBADD6B}" type="presParOf" srcId="{2793A5CB-374A-4684-B35F-678276E9A774}" destId="{1397E1D1-21F4-4C99-B6B2-16D559AC5CD2}" srcOrd="1" destOrd="0" presId="urn:microsoft.com/office/officeart/2005/8/layout/StepDownProcess"/>
    <dgm:cxn modelId="{515D8CAF-7D97-43B9-8CE2-4CDAC0D9415F}" type="presParOf" srcId="{2793A5CB-374A-4684-B35F-678276E9A774}" destId="{D147A1C7-E75C-4565-8DEC-743F8365C8ED}" srcOrd="2" destOrd="0" presId="urn:microsoft.com/office/officeart/2005/8/layout/StepDownProcess"/>
    <dgm:cxn modelId="{8D2BA7E5-48E4-4CDF-944D-EBC5D4CEA952}" type="presParOf" srcId="{D147A1C7-E75C-4565-8DEC-743F8365C8ED}" destId="{E431129F-F6CC-4D2F-A386-E8C394D79515}" srcOrd="0" destOrd="0" presId="urn:microsoft.com/office/officeart/2005/8/layout/StepDownProcess"/>
    <dgm:cxn modelId="{ABBD500B-0FA8-4F18-A999-53CB8774C04F}" type="presParOf" srcId="{D147A1C7-E75C-4565-8DEC-743F8365C8ED}" destId="{2507355F-AC10-49A2-90DE-2ACBA7F2BC93}" srcOrd="1" destOrd="0" presId="urn:microsoft.com/office/officeart/2005/8/layout/StepDownProcess"/>
    <dgm:cxn modelId="{D2C0AF1D-B58C-43E5-B2DA-806BC7735C2A}" type="presParOf" srcId="{D147A1C7-E75C-4565-8DEC-743F8365C8ED}" destId="{41D6323D-EFBC-4ED2-8DAB-B669A424BE44}" srcOrd="2" destOrd="0" presId="urn:microsoft.com/office/officeart/2005/8/layout/StepDownProcess"/>
    <dgm:cxn modelId="{F92FBBC4-52E0-4EBA-A5D1-9947C3D185F9}" type="presParOf" srcId="{2793A5CB-374A-4684-B35F-678276E9A774}" destId="{2D784197-4E0E-4126-B19D-E1D71BB0B15E}" srcOrd="3" destOrd="0" presId="urn:microsoft.com/office/officeart/2005/8/layout/StepDownProcess"/>
    <dgm:cxn modelId="{E4E231D3-9DC7-478E-BC38-D197689AF475}" type="presParOf" srcId="{2793A5CB-374A-4684-B35F-678276E9A774}" destId="{9AA462A0-ED83-4F56-A9A9-4851E7A5DD32}" srcOrd="4" destOrd="0" presId="urn:microsoft.com/office/officeart/2005/8/layout/StepDownProcess"/>
    <dgm:cxn modelId="{71A6D7F4-ABE8-4DDA-8FEB-AEE94E30F6E7}" type="presParOf" srcId="{9AA462A0-ED83-4F56-A9A9-4851E7A5DD32}" destId="{E2B1EAF3-7D24-4187-8987-9F40E12DF23C}" srcOrd="0" destOrd="0" presId="urn:microsoft.com/office/officeart/2005/8/layout/StepDownProcess"/>
    <dgm:cxn modelId="{76EAAC12-4E56-4531-A804-574CAC40D124}" type="presParOf" srcId="{9AA462A0-ED83-4F56-A9A9-4851E7A5DD32}" destId="{EC9EAE4C-5AE7-4AD2-95E8-5A062F9D3DFD}" srcOrd="1" destOrd="0" presId="urn:microsoft.com/office/officeart/2005/8/layout/StepDownProcess"/>
    <dgm:cxn modelId="{DC7D10B3-1466-4DC9-AD36-5D577BE1E5E4}" type="presParOf" srcId="{9AA462A0-ED83-4F56-A9A9-4851E7A5DD32}" destId="{E1A2BBAF-9055-420A-ADF0-D07A83737640}" srcOrd="2" destOrd="0" presId="urn:microsoft.com/office/officeart/2005/8/layout/StepDownProcess"/>
    <dgm:cxn modelId="{4CF50AC3-CFD8-4AC6-8C4D-4A3B7AA5FA82}" type="presParOf" srcId="{2793A5CB-374A-4684-B35F-678276E9A774}" destId="{FBCB0646-E66F-4299-9E25-93F88F247B14}" srcOrd="5" destOrd="0" presId="urn:microsoft.com/office/officeart/2005/8/layout/StepDownProcess"/>
    <dgm:cxn modelId="{902B34FB-042E-4D90-87DC-36F786F9DCB4}" type="presParOf" srcId="{2793A5CB-374A-4684-B35F-678276E9A774}" destId="{1FE330CE-3211-405C-8F88-A7E1622777C1}" srcOrd="6" destOrd="0" presId="urn:microsoft.com/office/officeart/2005/8/layout/StepDownProcess"/>
    <dgm:cxn modelId="{3268837F-6EF8-42B8-B94B-FAD5D5F01397}" type="presParOf" srcId="{1FE330CE-3211-405C-8F88-A7E1622777C1}" destId="{D9C15007-16E0-4B8F-9930-85231268FC0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95C6E-C06C-428C-806F-999B2F974573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GT"/>
        </a:p>
      </dgm:t>
    </dgm:pt>
    <dgm:pt modelId="{8ADFDC1A-F6D1-4F1E-879B-A726EE9382F7}">
      <dgm:prSet phldrT="[Texto]"/>
      <dgm:spPr>
        <a:solidFill>
          <a:srgbClr val="0070C0"/>
        </a:solidFill>
      </dgm:spPr>
      <dgm:t>
        <a:bodyPr/>
        <a:lstStyle/>
        <a:p>
          <a:r>
            <a:rPr lang="es-GT" dirty="0" err="1" smtClean="0"/>
            <a:t>Evidence</a:t>
          </a:r>
          <a:r>
            <a:rPr lang="es-GT" dirty="0" smtClean="0"/>
            <a:t> to </a:t>
          </a:r>
          <a:r>
            <a:rPr lang="es-GT" dirty="0" err="1" smtClean="0"/>
            <a:t>indicate</a:t>
          </a:r>
          <a:r>
            <a:rPr lang="es-GT" dirty="0" smtClean="0"/>
            <a:t> </a:t>
          </a:r>
          <a:r>
            <a:rPr lang="es-GT" dirty="0" err="1" smtClean="0"/>
            <a:t>objectives´achievement</a:t>
          </a:r>
          <a:endParaRPr lang="es-GT" dirty="0"/>
        </a:p>
      </dgm:t>
    </dgm:pt>
    <dgm:pt modelId="{BBC9744A-D827-4FEC-A3C6-AA5D14990D24}" type="parTrans" cxnId="{97DDCF82-3529-48B4-8FAD-908FFF37BD7C}">
      <dgm:prSet/>
      <dgm:spPr/>
      <dgm:t>
        <a:bodyPr/>
        <a:lstStyle/>
        <a:p>
          <a:endParaRPr lang="es-GT"/>
        </a:p>
      </dgm:t>
    </dgm:pt>
    <dgm:pt modelId="{AE2BF661-65DD-4742-A0B3-711379085758}" type="sibTrans" cxnId="{97DDCF82-3529-48B4-8FAD-908FFF37BD7C}">
      <dgm:prSet/>
      <dgm:spPr/>
      <dgm:t>
        <a:bodyPr/>
        <a:lstStyle/>
        <a:p>
          <a:endParaRPr lang="es-GT"/>
        </a:p>
      </dgm:t>
    </dgm:pt>
    <dgm:pt modelId="{F9729D93-A7AB-49A1-B717-81BF29A7B4E3}">
      <dgm:prSet phldrT="[Texto]"/>
      <dgm:spPr/>
      <dgm:t>
        <a:bodyPr/>
        <a:lstStyle/>
        <a:p>
          <a:r>
            <a:rPr lang="es-GT" dirty="0" err="1" smtClean="0"/>
            <a:t>Knowledge</a:t>
          </a:r>
          <a:r>
            <a:rPr lang="es-GT" dirty="0" smtClean="0"/>
            <a:t>:</a:t>
          </a:r>
        </a:p>
        <a:p>
          <a:r>
            <a:rPr lang="es-GT" dirty="0" err="1" smtClean="0"/>
            <a:t>Essays</a:t>
          </a:r>
          <a:endParaRPr lang="es-GT" dirty="0" smtClean="0"/>
        </a:p>
        <a:p>
          <a:r>
            <a:rPr lang="es-GT" dirty="0" err="1" smtClean="0"/>
            <a:t>Presentations</a:t>
          </a:r>
          <a:endParaRPr lang="es-GT" dirty="0" smtClean="0"/>
        </a:p>
        <a:p>
          <a:r>
            <a:rPr lang="es-GT" dirty="0" err="1" smtClean="0"/>
            <a:t>Evaluations</a:t>
          </a:r>
          <a:endParaRPr lang="es-GT" dirty="0"/>
        </a:p>
      </dgm:t>
    </dgm:pt>
    <dgm:pt modelId="{7A580C1E-CA0A-4650-AF9A-D4E91FA11BA6}" type="parTrans" cxnId="{BF792AC3-6888-4ED3-B1D6-410C50716846}">
      <dgm:prSet/>
      <dgm:spPr/>
      <dgm:t>
        <a:bodyPr/>
        <a:lstStyle/>
        <a:p>
          <a:endParaRPr lang="es-GT"/>
        </a:p>
      </dgm:t>
    </dgm:pt>
    <dgm:pt modelId="{8887E329-8763-4A98-A139-A372C2C4BABF}" type="sibTrans" cxnId="{BF792AC3-6888-4ED3-B1D6-410C50716846}">
      <dgm:prSet/>
      <dgm:spPr/>
      <dgm:t>
        <a:bodyPr/>
        <a:lstStyle/>
        <a:p>
          <a:endParaRPr lang="es-GT"/>
        </a:p>
      </dgm:t>
    </dgm:pt>
    <dgm:pt modelId="{3399FF03-36EF-4C0B-8A4B-F3BFBFB672B9}">
      <dgm:prSet phldrT="[Texto]"/>
      <dgm:spPr/>
      <dgm:t>
        <a:bodyPr/>
        <a:lstStyle/>
        <a:p>
          <a:r>
            <a:rPr lang="es-GT" dirty="0" err="1" smtClean="0"/>
            <a:t>Understanding</a:t>
          </a:r>
          <a:r>
            <a:rPr lang="es-GT" dirty="0" smtClean="0"/>
            <a:t>:</a:t>
          </a:r>
        </a:p>
        <a:p>
          <a:r>
            <a:rPr lang="es-GT" dirty="0" err="1" smtClean="0"/>
            <a:t>How</a:t>
          </a:r>
          <a:r>
            <a:rPr lang="es-GT" dirty="0" smtClean="0"/>
            <a:t> to </a:t>
          </a:r>
          <a:r>
            <a:rPr lang="es-GT" dirty="0" err="1" smtClean="0"/>
            <a:t>apply</a:t>
          </a:r>
          <a:r>
            <a:rPr lang="es-GT" dirty="0" smtClean="0"/>
            <a:t> </a:t>
          </a:r>
          <a:r>
            <a:rPr lang="es-GT" dirty="0" err="1" smtClean="0"/>
            <a:t>knowledge</a:t>
          </a:r>
          <a:r>
            <a:rPr lang="es-GT" dirty="0" smtClean="0"/>
            <a:t> to </a:t>
          </a:r>
          <a:r>
            <a:rPr lang="es-GT" dirty="0" err="1" smtClean="0"/>
            <a:t>solve</a:t>
          </a:r>
          <a:r>
            <a:rPr lang="es-GT" dirty="0" smtClean="0"/>
            <a:t> </a:t>
          </a:r>
          <a:r>
            <a:rPr lang="es-GT" dirty="0" err="1" smtClean="0"/>
            <a:t>problems</a:t>
          </a:r>
          <a:endParaRPr lang="es-GT" dirty="0" smtClean="0"/>
        </a:p>
        <a:p>
          <a:r>
            <a:rPr lang="es-GT" dirty="0" err="1" smtClean="0"/>
            <a:t>Action</a:t>
          </a:r>
          <a:r>
            <a:rPr lang="es-GT" dirty="0" smtClean="0"/>
            <a:t> and </a:t>
          </a:r>
          <a:r>
            <a:rPr lang="es-GT" dirty="0" err="1" smtClean="0"/>
            <a:t>Research</a:t>
          </a:r>
          <a:r>
            <a:rPr lang="es-GT" dirty="0" smtClean="0"/>
            <a:t> </a:t>
          </a:r>
          <a:r>
            <a:rPr lang="es-GT" dirty="0" err="1" smtClean="0"/>
            <a:t>Projects</a:t>
          </a:r>
          <a:r>
            <a:rPr lang="es-GT" dirty="0" smtClean="0"/>
            <a:t> </a:t>
          </a:r>
          <a:r>
            <a:rPr lang="es-GT" dirty="0" err="1" smtClean="0"/>
            <a:t>with</a:t>
          </a:r>
          <a:r>
            <a:rPr lang="es-GT" dirty="0" smtClean="0"/>
            <a:t> </a:t>
          </a:r>
          <a:r>
            <a:rPr lang="es-GT" dirty="0" err="1" smtClean="0"/>
            <a:t>conclusions</a:t>
          </a:r>
          <a:r>
            <a:rPr lang="es-GT" dirty="0" smtClean="0"/>
            <a:t> and </a:t>
          </a:r>
          <a:r>
            <a:rPr lang="es-GT" dirty="0" err="1" smtClean="0"/>
            <a:t>recommendations</a:t>
          </a:r>
          <a:endParaRPr lang="es-GT" dirty="0"/>
        </a:p>
      </dgm:t>
    </dgm:pt>
    <dgm:pt modelId="{34D2F4AE-3ECA-495A-9312-56DE61846EEA}" type="parTrans" cxnId="{691AF15A-78AF-4E67-974E-65B6E699F1A7}">
      <dgm:prSet/>
      <dgm:spPr/>
      <dgm:t>
        <a:bodyPr/>
        <a:lstStyle/>
        <a:p>
          <a:endParaRPr lang="es-GT"/>
        </a:p>
      </dgm:t>
    </dgm:pt>
    <dgm:pt modelId="{AB6D679D-AE7A-43EB-90FE-041CCCD07972}" type="sibTrans" cxnId="{691AF15A-78AF-4E67-974E-65B6E699F1A7}">
      <dgm:prSet/>
      <dgm:spPr/>
      <dgm:t>
        <a:bodyPr/>
        <a:lstStyle/>
        <a:p>
          <a:endParaRPr lang="es-GT"/>
        </a:p>
      </dgm:t>
    </dgm:pt>
    <dgm:pt modelId="{F5CB8C33-5043-4D50-9B39-8AA657DDE9F0}">
      <dgm:prSet phldrT="[Texto]"/>
      <dgm:spPr/>
      <dgm:t>
        <a:bodyPr/>
        <a:lstStyle/>
        <a:p>
          <a:r>
            <a:rPr lang="es-GT" dirty="0" err="1" smtClean="0"/>
            <a:t>Attitudes</a:t>
          </a:r>
          <a:r>
            <a:rPr lang="es-GT" dirty="0" smtClean="0"/>
            <a:t>:</a:t>
          </a:r>
        </a:p>
        <a:p>
          <a:r>
            <a:rPr lang="es-GT" dirty="0" smtClean="0"/>
            <a:t>Performance in </a:t>
          </a:r>
          <a:r>
            <a:rPr lang="es-GT" dirty="0" err="1" smtClean="0"/>
            <a:t>Situations</a:t>
          </a:r>
          <a:endParaRPr lang="es-GT" dirty="0" smtClean="0"/>
        </a:p>
        <a:p>
          <a:r>
            <a:rPr lang="es-GT" dirty="0" err="1" smtClean="0"/>
            <a:t>Critical</a:t>
          </a:r>
          <a:r>
            <a:rPr lang="es-GT" dirty="0" smtClean="0"/>
            <a:t> </a:t>
          </a:r>
          <a:r>
            <a:rPr lang="es-GT" dirty="0" err="1" smtClean="0"/>
            <a:t>Incident</a:t>
          </a:r>
          <a:r>
            <a:rPr lang="es-GT" dirty="0" smtClean="0"/>
            <a:t> Cases</a:t>
          </a:r>
        </a:p>
        <a:p>
          <a:r>
            <a:rPr lang="es-GT" dirty="0" smtClean="0"/>
            <a:t>Role-</a:t>
          </a:r>
          <a:r>
            <a:rPr lang="es-GT" dirty="0" err="1" smtClean="0"/>
            <a:t>Playing</a:t>
          </a:r>
          <a:endParaRPr lang="es-GT" dirty="0"/>
        </a:p>
      </dgm:t>
    </dgm:pt>
    <dgm:pt modelId="{510CF3A4-9DBB-40B9-BDFD-F155D4A7A3BB}" type="parTrans" cxnId="{5220561A-ED9B-4A64-94E9-094E93B9EA17}">
      <dgm:prSet/>
      <dgm:spPr/>
      <dgm:t>
        <a:bodyPr/>
        <a:lstStyle/>
        <a:p>
          <a:endParaRPr lang="es-GT"/>
        </a:p>
      </dgm:t>
    </dgm:pt>
    <dgm:pt modelId="{C8D81E44-AF1D-4C1F-B291-8EABDCE59C76}" type="sibTrans" cxnId="{5220561A-ED9B-4A64-94E9-094E93B9EA17}">
      <dgm:prSet/>
      <dgm:spPr/>
      <dgm:t>
        <a:bodyPr/>
        <a:lstStyle/>
        <a:p>
          <a:endParaRPr lang="es-GT"/>
        </a:p>
      </dgm:t>
    </dgm:pt>
    <dgm:pt modelId="{9819047F-360A-453E-8CC9-4D53A2CE6B53}" type="pres">
      <dgm:prSet presAssocID="{21695C6E-C06C-428C-806F-999B2F9745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7701A494-B436-4901-B57B-5A761C49F5EB}" type="pres">
      <dgm:prSet presAssocID="{8ADFDC1A-F6D1-4F1E-879B-A726EE9382F7}" presName="roof" presStyleLbl="dkBgShp" presStyleIdx="0" presStyleCnt="2"/>
      <dgm:spPr/>
      <dgm:t>
        <a:bodyPr/>
        <a:lstStyle/>
        <a:p>
          <a:endParaRPr lang="es-GT"/>
        </a:p>
      </dgm:t>
    </dgm:pt>
    <dgm:pt modelId="{68A54AA7-6303-4A1F-9A02-D52049ED4824}" type="pres">
      <dgm:prSet presAssocID="{8ADFDC1A-F6D1-4F1E-879B-A726EE9382F7}" presName="pillars" presStyleCnt="0"/>
      <dgm:spPr/>
      <dgm:t>
        <a:bodyPr/>
        <a:lstStyle/>
        <a:p>
          <a:endParaRPr lang="es-GT"/>
        </a:p>
      </dgm:t>
    </dgm:pt>
    <dgm:pt modelId="{A67CFD0A-3CE6-4BBD-87F4-84B910728E2B}" type="pres">
      <dgm:prSet presAssocID="{8ADFDC1A-F6D1-4F1E-879B-A726EE9382F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61F8A0B-E9A8-4CCA-B82C-BE48FA05D7CB}" type="pres">
      <dgm:prSet presAssocID="{3399FF03-36EF-4C0B-8A4B-F3BFBFB672B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B12B568-FB5E-484E-A596-BFFA50E0C7C1}" type="pres">
      <dgm:prSet presAssocID="{F5CB8C33-5043-4D50-9B39-8AA657DDE9F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648925-7277-4790-BACC-2EC1185DDBFC}" type="pres">
      <dgm:prSet presAssocID="{8ADFDC1A-F6D1-4F1E-879B-A726EE9382F7}" presName="base" presStyleLbl="dkBgShp" presStyleIdx="1" presStyleCnt="2"/>
      <dgm:spPr>
        <a:solidFill>
          <a:srgbClr val="0070C0"/>
        </a:solidFill>
      </dgm:spPr>
      <dgm:t>
        <a:bodyPr/>
        <a:lstStyle/>
        <a:p>
          <a:endParaRPr lang="es-GT"/>
        </a:p>
      </dgm:t>
    </dgm:pt>
  </dgm:ptLst>
  <dgm:cxnLst>
    <dgm:cxn modelId="{5220561A-ED9B-4A64-94E9-094E93B9EA17}" srcId="{8ADFDC1A-F6D1-4F1E-879B-A726EE9382F7}" destId="{F5CB8C33-5043-4D50-9B39-8AA657DDE9F0}" srcOrd="2" destOrd="0" parTransId="{510CF3A4-9DBB-40B9-BDFD-F155D4A7A3BB}" sibTransId="{C8D81E44-AF1D-4C1F-B291-8EABDCE59C76}"/>
    <dgm:cxn modelId="{FD800E35-0FDA-4544-B464-6BAE727E7A39}" type="presOf" srcId="{3399FF03-36EF-4C0B-8A4B-F3BFBFB672B9}" destId="{A61F8A0B-E9A8-4CCA-B82C-BE48FA05D7CB}" srcOrd="0" destOrd="0" presId="urn:microsoft.com/office/officeart/2005/8/layout/hList3"/>
    <dgm:cxn modelId="{691AF15A-78AF-4E67-974E-65B6E699F1A7}" srcId="{8ADFDC1A-F6D1-4F1E-879B-A726EE9382F7}" destId="{3399FF03-36EF-4C0B-8A4B-F3BFBFB672B9}" srcOrd="1" destOrd="0" parTransId="{34D2F4AE-3ECA-495A-9312-56DE61846EEA}" sibTransId="{AB6D679D-AE7A-43EB-90FE-041CCCD07972}"/>
    <dgm:cxn modelId="{EC7FAA2B-2919-41A5-9079-E16A2C53C129}" type="presOf" srcId="{8ADFDC1A-F6D1-4F1E-879B-A726EE9382F7}" destId="{7701A494-B436-4901-B57B-5A761C49F5EB}" srcOrd="0" destOrd="0" presId="urn:microsoft.com/office/officeart/2005/8/layout/hList3"/>
    <dgm:cxn modelId="{97DDCF82-3529-48B4-8FAD-908FFF37BD7C}" srcId="{21695C6E-C06C-428C-806F-999B2F974573}" destId="{8ADFDC1A-F6D1-4F1E-879B-A726EE9382F7}" srcOrd="0" destOrd="0" parTransId="{BBC9744A-D827-4FEC-A3C6-AA5D14990D24}" sibTransId="{AE2BF661-65DD-4742-A0B3-711379085758}"/>
    <dgm:cxn modelId="{3A4F5144-40B0-4159-AE84-122C2870E14C}" type="presOf" srcId="{F9729D93-A7AB-49A1-B717-81BF29A7B4E3}" destId="{A67CFD0A-3CE6-4BBD-87F4-84B910728E2B}" srcOrd="0" destOrd="0" presId="urn:microsoft.com/office/officeart/2005/8/layout/hList3"/>
    <dgm:cxn modelId="{BF792AC3-6888-4ED3-B1D6-410C50716846}" srcId="{8ADFDC1A-F6D1-4F1E-879B-A726EE9382F7}" destId="{F9729D93-A7AB-49A1-B717-81BF29A7B4E3}" srcOrd="0" destOrd="0" parTransId="{7A580C1E-CA0A-4650-AF9A-D4E91FA11BA6}" sibTransId="{8887E329-8763-4A98-A139-A372C2C4BABF}"/>
    <dgm:cxn modelId="{52E8E5A1-6B0F-41F9-80C3-2AEF2463F85B}" type="presOf" srcId="{21695C6E-C06C-428C-806F-999B2F974573}" destId="{9819047F-360A-453E-8CC9-4D53A2CE6B53}" srcOrd="0" destOrd="0" presId="urn:microsoft.com/office/officeart/2005/8/layout/hList3"/>
    <dgm:cxn modelId="{7D02ECF4-9712-4E22-A09A-833ADEC0D73D}" type="presOf" srcId="{F5CB8C33-5043-4D50-9B39-8AA657DDE9F0}" destId="{DB12B568-FB5E-484E-A596-BFFA50E0C7C1}" srcOrd="0" destOrd="0" presId="urn:microsoft.com/office/officeart/2005/8/layout/hList3"/>
    <dgm:cxn modelId="{B75790E7-B0A0-44E1-826F-51D6B3A89FDA}" type="presParOf" srcId="{9819047F-360A-453E-8CC9-4D53A2CE6B53}" destId="{7701A494-B436-4901-B57B-5A761C49F5EB}" srcOrd="0" destOrd="0" presId="urn:microsoft.com/office/officeart/2005/8/layout/hList3"/>
    <dgm:cxn modelId="{A20F703D-D029-4D67-80B2-AA9521F2F29E}" type="presParOf" srcId="{9819047F-360A-453E-8CC9-4D53A2CE6B53}" destId="{68A54AA7-6303-4A1F-9A02-D52049ED4824}" srcOrd="1" destOrd="0" presId="urn:microsoft.com/office/officeart/2005/8/layout/hList3"/>
    <dgm:cxn modelId="{9AB43559-1861-4586-8839-B5FD7D315C96}" type="presParOf" srcId="{68A54AA7-6303-4A1F-9A02-D52049ED4824}" destId="{A67CFD0A-3CE6-4BBD-87F4-84B910728E2B}" srcOrd="0" destOrd="0" presId="urn:microsoft.com/office/officeart/2005/8/layout/hList3"/>
    <dgm:cxn modelId="{4879A754-F3D4-4229-9AF1-080971E7970A}" type="presParOf" srcId="{68A54AA7-6303-4A1F-9A02-D52049ED4824}" destId="{A61F8A0B-E9A8-4CCA-B82C-BE48FA05D7CB}" srcOrd="1" destOrd="0" presId="urn:microsoft.com/office/officeart/2005/8/layout/hList3"/>
    <dgm:cxn modelId="{0B2B39D6-C0DB-4AA9-8349-3CCFB6BD91E8}" type="presParOf" srcId="{68A54AA7-6303-4A1F-9A02-D52049ED4824}" destId="{DB12B568-FB5E-484E-A596-BFFA50E0C7C1}" srcOrd="2" destOrd="0" presId="urn:microsoft.com/office/officeart/2005/8/layout/hList3"/>
    <dgm:cxn modelId="{EA577AD6-F843-4844-B924-AB1EFA9FD00B}" type="presParOf" srcId="{9819047F-360A-453E-8CC9-4D53A2CE6B53}" destId="{19648925-7277-4790-BACC-2EC1185DDBF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42393-E673-4347-8351-3AAC85E9D911}" type="doc">
      <dgm:prSet loTypeId="urn:microsoft.com/office/officeart/2005/8/layout/radial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CD53FB7A-489D-4780-9513-ADCC43C87601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Reviewing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the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Contracts</a:t>
          </a:r>
          <a:endParaRPr lang="es-GT" dirty="0">
            <a:latin typeface="Eras Medium ITC" panose="020B0602030504020804" pitchFamily="34" charset="0"/>
          </a:endParaRPr>
        </a:p>
      </dgm:t>
    </dgm:pt>
    <dgm:pt modelId="{E52A5E45-9624-4DCB-A926-3DE621D47475}" type="parTrans" cxnId="{F73CBF56-E356-486D-9948-96CB8F82FBAE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88B783E2-2869-412A-B7CC-4F64686B2C58}" type="sibTrans" cxnId="{F73CBF56-E356-486D-9948-96CB8F82FBAE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7249E219-97F5-4836-97DF-A63C87930205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Objectives</a:t>
          </a:r>
          <a:r>
            <a:rPr lang="es-GT" dirty="0" smtClean="0">
              <a:latin typeface="Eras Medium ITC" panose="020B0602030504020804" pitchFamily="34" charset="0"/>
            </a:rPr>
            <a:t> Clear </a:t>
          </a:r>
          <a:r>
            <a:rPr lang="es-GT" dirty="0" err="1" smtClean="0">
              <a:latin typeface="Eras Medium ITC" panose="020B0602030504020804" pitchFamily="34" charset="0"/>
            </a:rPr>
            <a:t>Enough</a:t>
          </a:r>
          <a:r>
            <a:rPr lang="es-GT" dirty="0" smtClean="0">
              <a:latin typeface="Eras Medium ITC" panose="020B0602030504020804" pitchFamily="34" charset="0"/>
            </a:rPr>
            <a:t>?</a:t>
          </a:r>
          <a:endParaRPr lang="es-GT" dirty="0">
            <a:latin typeface="Eras Medium ITC" panose="020B0602030504020804" pitchFamily="34" charset="0"/>
          </a:endParaRPr>
        </a:p>
      </dgm:t>
    </dgm:pt>
    <dgm:pt modelId="{5E896736-F6D1-411C-80A4-A2EF17B1690B}" type="parTrans" cxnId="{A9726B1E-5E5D-4874-86D4-E09E72DB9FD9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E9043545-5CF0-4DCF-B003-588417267F9C}" type="sibTrans" cxnId="{A9726B1E-5E5D-4874-86D4-E09E72DB9FD9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F7893ADE-44F6-414A-8F2F-8F629F6302BC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Think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again</a:t>
          </a:r>
          <a:r>
            <a:rPr lang="es-GT" dirty="0" smtClean="0">
              <a:latin typeface="Eras Medium ITC" panose="020B0602030504020804" pitchFamily="34" charset="0"/>
            </a:rPr>
            <a:t> and </a:t>
          </a:r>
          <a:r>
            <a:rPr lang="es-GT" dirty="0" err="1" smtClean="0">
              <a:latin typeface="Eras Medium ITC" panose="020B0602030504020804" pitchFamily="34" charset="0"/>
            </a:rPr>
            <a:t>consider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again</a:t>
          </a:r>
          <a:r>
            <a:rPr lang="es-GT" dirty="0" smtClean="0">
              <a:latin typeface="Eras Medium ITC" panose="020B0602030504020804" pitchFamily="34" charset="0"/>
            </a:rPr>
            <a:t>.</a:t>
          </a:r>
          <a:endParaRPr lang="es-GT" dirty="0">
            <a:latin typeface="Eras Medium ITC" panose="020B0602030504020804" pitchFamily="34" charset="0"/>
          </a:endParaRPr>
        </a:p>
      </dgm:t>
    </dgm:pt>
    <dgm:pt modelId="{24DF71A3-A353-40F7-ABE9-4ECA689011B1}" type="parTrans" cxnId="{08E4B1AE-97D1-4625-AF57-59117476E42F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5B72FBC9-E8DC-4769-9529-4CBFBB88CEB0}" type="sibTrans" cxnId="{08E4B1AE-97D1-4625-AF57-59117476E42F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41FE93F0-E5B2-4D50-942F-7AA08A978D29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It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is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appropiate</a:t>
          </a:r>
          <a:r>
            <a:rPr lang="es-GT" dirty="0" smtClean="0">
              <a:latin typeface="Eras Medium ITC" panose="020B0602030504020804" pitchFamily="34" charset="0"/>
            </a:rPr>
            <a:t>, </a:t>
          </a:r>
          <a:r>
            <a:rPr lang="es-GT" dirty="0" err="1" smtClean="0">
              <a:latin typeface="Eras Medium ITC" panose="020B0602030504020804" pitchFamily="34" charset="0"/>
            </a:rPr>
            <a:t>reasonable</a:t>
          </a:r>
          <a:r>
            <a:rPr lang="es-GT" dirty="0" smtClean="0">
              <a:latin typeface="Eras Medium ITC" panose="020B0602030504020804" pitchFamily="34" charset="0"/>
            </a:rPr>
            <a:t> and </a:t>
          </a:r>
          <a:r>
            <a:rPr lang="es-GT" dirty="0" err="1" smtClean="0">
              <a:latin typeface="Eras Medium ITC" panose="020B0602030504020804" pitchFamily="34" charset="0"/>
            </a:rPr>
            <a:t>efficient</a:t>
          </a:r>
          <a:r>
            <a:rPr lang="es-GT" dirty="0" smtClean="0">
              <a:latin typeface="Eras Medium ITC" panose="020B0602030504020804" pitchFamily="34" charset="0"/>
            </a:rPr>
            <a:t>? </a:t>
          </a:r>
          <a:endParaRPr lang="es-GT" dirty="0">
            <a:latin typeface="Eras Medium ITC" panose="020B0602030504020804" pitchFamily="34" charset="0"/>
          </a:endParaRPr>
        </a:p>
      </dgm:t>
    </dgm:pt>
    <dgm:pt modelId="{BD9CFEC3-99D6-4C6C-8863-340FF97515C7}" type="parTrans" cxnId="{28DA25EB-7F38-462D-9C6D-579B3DE9DCD7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FE41EAC6-D694-45CE-92BB-041E8EB9058C}" type="sibTrans" cxnId="{28DA25EB-7F38-462D-9C6D-579B3DE9DCD7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674B2C9D-F709-430C-BAFC-89CE2EF216E0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Evidence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relevant</a:t>
          </a:r>
          <a:r>
            <a:rPr lang="es-GT" dirty="0" smtClean="0">
              <a:latin typeface="Eras Medium ITC" panose="020B0602030504020804" pitchFamily="34" charset="0"/>
            </a:rPr>
            <a:t> to </a:t>
          </a:r>
          <a:r>
            <a:rPr lang="es-GT" dirty="0" err="1" smtClean="0">
              <a:latin typeface="Eras Medium ITC" panose="020B0602030504020804" pitchFamily="34" charset="0"/>
            </a:rPr>
            <a:t>objectives</a:t>
          </a:r>
          <a:endParaRPr lang="es-GT" dirty="0">
            <a:latin typeface="Eras Medium ITC" panose="020B0602030504020804" pitchFamily="34" charset="0"/>
          </a:endParaRPr>
        </a:p>
      </dgm:t>
    </dgm:pt>
    <dgm:pt modelId="{BA2B735A-C080-4068-8C84-0F935E624DAA}" type="parTrans" cxnId="{D3EB2B89-78B7-4E40-8794-6CC46EC11025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954FC398-9FCC-419B-94A0-B78B04F0FBFB}" type="sibTrans" cxnId="{D3EB2B89-78B7-4E40-8794-6CC46EC11025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D3EAF3D9-6AC7-4547-9A67-F97DE4D106C5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Convincent</a:t>
          </a:r>
          <a:r>
            <a:rPr lang="es-GT" dirty="0" smtClean="0">
              <a:latin typeface="Eras Medium ITC" panose="020B0602030504020804" pitchFamily="34" charset="0"/>
            </a:rPr>
            <a:t> and </a:t>
          </a:r>
          <a:r>
            <a:rPr lang="es-GT" dirty="0" err="1" smtClean="0">
              <a:latin typeface="Eras Medium ITC" panose="020B0602030504020804" pitchFamily="34" charset="0"/>
            </a:rPr>
            <a:t>relevant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criteria</a:t>
          </a:r>
          <a:r>
            <a:rPr lang="es-GT" dirty="0" smtClean="0">
              <a:latin typeface="Eras Medium ITC" panose="020B0602030504020804" pitchFamily="34" charset="0"/>
            </a:rPr>
            <a:t> and </a:t>
          </a:r>
          <a:r>
            <a:rPr lang="es-GT" dirty="0" err="1" smtClean="0">
              <a:latin typeface="Eras Medium ITC" panose="020B0602030504020804" pitchFamily="34" charset="0"/>
            </a:rPr>
            <a:t>means</a:t>
          </a:r>
          <a:r>
            <a:rPr lang="es-GT" dirty="0" smtClean="0">
              <a:latin typeface="Eras Medium ITC" panose="020B0602030504020804" pitchFamily="34" charset="0"/>
            </a:rPr>
            <a:t>.</a:t>
          </a:r>
        </a:p>
      </dgm:t>
    </dgm:pt>
    <dgm:pt modelId="{C6BB5D98-AF0A-42D2-AE61-7C098C609D7B}" type="parTrans" cxnId="{F4311B41-70BC-4A7C-A44D-2AD8BCC071E6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B0AAE549-4E61-4961-B1B5-DDA72CCA4E5B}" type="sibTrans" cxnId="{F4311B41-70BC-4A7C-A44D-2AD8BCC071E6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E94B3B90-88EF-40D7-A158-FA8BF5B28339}" type="pres">
      <dgm:prSet presAssocID="{AFE42393-E673-4347-8351-3AAC85E9D91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1EDEA865-FCA1-4882-92AE-517E155E665E}" type="pres">
      <dgm:prSet presAssocID="{AFE42393-E673-4347-8351-3AAC85E9D911}" presName="radial" presStyleCnt="0">
        <dgm:presLayoutVars>
          <dgm:animLvl val="ctr"/>
        </dgm:presLayoutVars>
      </dgm:prSet>
      <dgm:spPr/>
    </dgm:pt>
    <dgm:pt modelId="{A178B883-CE77-471A-9DF9-FC8E31F759C7}" type="pres">
      <dgm:prSet presAssocID="{CD53FB7A-489D-4780-9513-ADCC43C87601}" presName="centerShape" presStyleLbl="vennNode1" presStyleIdx="0" presStyleCnt="6" custLinFactNeighborX="1383"/>
      <dgm:spPr/>
      <dgm:t>
        <a:bodyPr/>
        <a:lstStyle/>
        <a:p>
          <a:endParaRPr lang="es-GT"/>
        </a:p>
      </dgm:t>
    </dgm:pt>
    <dgm:pt modelId="{9365D178-782C-442D-A75E-C1816AE79FF5}" type="pres">
      <dgm:prSet presAssocID="{7249E219-97F5-4836-97DF-A63C87930205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6DF1A8D-E283-4576-94F8-424D137FA8FD}" type="pres">
      <dgm:prSet presAssocID="{F7893ADE-44F6-414A-8F2F-8F629F6302BC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E3D67F2-031B-4AC9-A6ED-4CFC97781BF1}" type="pres">
      <dgm:prSet presAssocID="{41FE93F0-E5B2-4D50-942F-7AA08A978D2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975A32C-76F7-44D2-8B4C-A2B0752C35EF}" type="pres">
      <dgm:prSet presAssocID="{674B2C9D-F709-430C-BAFC-89CE2EF216E0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E0F7ADE-3CD3-453B-ACFF-22ED26D03DAC}" type="pres">
      <dgm:prSet presAssocID="{D3EAF3D9-6AC7-4547-9A67-F97DE4D106C5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D22CAA84-4AA6-4DF4-A2B3-3A50E52DCE15}" type="presOf" srcId="{674B2C9D-F709-430C-BAFC-89CE2EF216E0}" destId="{C975A32C-76F7-44D2-8B4C-A2B0752C35EF}" srcOrd="0" destOrd="0" presId="urn:microsoft.com/office/officeart/2005/8/layout/radial3"/>
    <dgm:cxn modelId="{0E4A91C8-557D-4AEF-86C9-CC8398BE57FD}" type="presOf" srcId="{CD53FB7A-489D-4780-9513-ADCC43C87601}" destId="{A178B883-CE77-471A-9DF9-FC8E31F759C7}" srcOrd="0" destOrd="0" presId="urn:microsoft.com/office/officeart/2005/8/layout/radial3"/>
    <dgm:cxn modelId="{4FC118DB-2E20-40A4-B70D-9CB9B1055B7D}" type="presOf" srcId="{41FE93F0-E5B2-4D50-942F-7AA08A978D29}" destId="{5E3D67F2-031B-4AC9-A6ED-4CFC97781BF1}" srcOrd="0" destOrd="0" presId="urn:microsoft.com/office/officeart/2005/8/layout/radial3"/>
    <dgm:cxn modelId="{514671DC-BF7C-45EA-B072-EC597ACABE31}" type="presOf" srcId="{F7893ADE-44F6-414A-8F2F-8F629F6302BC}" destId="{76DF1A8D-E283-4576-94F8-424D137FA8FD}" srcOrd="0" destOrd="0" presId="urn:microsoft.com/office/officeart/2005/8/layout/radial3"/>
    <dgm:cxn modelId="{F4311B41-70BC-4A7C-A44D-2AD8BCC071E6}" srcId="{CD53FB7A-489D-4780-9513-ADCC43C87601}" destId="{D3EAF3D9-6AC7-4547-9A67-F97DE4D106C5}" srcOrd="4" destOrd="0" parTransId="{C6BB5D98-AF0A-42D2-AE61-7C098C609D7B}" sibTransId="{B0AAE549-4E61-4961-B1B5-DDA72CCA4E5B}"/>
    <dgm:cxn modelId="{7769F3E0-B728-4F84-A9C4-14D0A8D54E14}" type="presOf" srcId="{D3EAF3D9-6AC7-4547-9A67-F97DE4D106C5}" destId="{7E0F7ADE-3CD3-453B-ACFF-22ED26D03DAC}" srcOrd="0" destOrd="0" presId="urn:microsoft.com/office/officeart/2005/8/layout/radial3"/>
    <dgm:cxn modelId="{08E4B1AE-97D1-4625-AF57-59117476E42F}" srcId="{CD53FB7A-489D-4780-9513-ADCC43C87601}" destId="{F7893ADE-44F6-414A-8F2F-8F629F6302BC}" srcOrd="1" destOrd="0" parTransId="{24DF71A3-A353-40F7-ABE9-4ECA689011B1}" sibTransId="{5B72FBC9-E8DC-4769-9529-4CBFBB88CEB0}"/>
    <dgm:cxn modelId="{28DA25EB-7F38-462D-9C6D-579B3DE9DCD7}" srcId="{CD53FB7A-489D-4780-9513-ADCC43C87601}" destId="{41FE93F0-E5B2-4D50-942F-7AA08A978D29}" srcOrd="2" destOrd="0" parTransId="{BD9CFEC3-99D6-4C6C-8863-340FF97515C7}" sibTransId="{FE41EAC6-D694-45CE-92BB-041E8EB9058C}"/>
    <dgm:cxn modelId="{26862804-26B2-4AEA-9E49-C50902DE0DB6}" type="presOf" srcId="{7249E219-97F5-4836-97DF-A63C87930205}" destId="{9365D178-782C-442D-A75E-C1816AE79FF5}" srcOrd="0" destOrd="0" presId="urn:microsoft.com/office/officeart/2005/8/layout/radial3"/>
    <dgm:cxn modelId="{F73CBF56-E356-486D-9948-96CB8F82FBAE}" srcId="{AFE42393-E673-4347-8351-3AAC85E9D911}" destId="{CD53FB7A-489D-4780-9513-ADCC43C87601}" srcOrd="0" destOrd="0" parTransId="{E52A5E45-9624-4DCB-A926-3DE621D47475}" sibTransId="{88B783E2-2869-412A-B7CC-4F64686B2C58}"/>
    <dgm:cxn modelId="{7E960718-1D12-4F46-8902-72C899F7B16F}" type="presOf" srcId="{AFE42393-E673-4347-8351-3AAC85E9D911}" destId="{E94B3B90-88EF-40D7-A158-FA8BF5B28339}" srcOrd="0" destOrd="0" presId="urn:microsoft.com/office/officeart/2005/8/layout/radial3"/>
    <dgm:cxn modelId="{D3EB2B89-78B7-4E40-8794-6CC46EC11025}" srcId="{CD53FB7A-489D-4780-9513-ADCC43C87601}" destId="{674B2C9D-F709-430C-BAFC-89CE2EF216E0}" srcOrd="3" destOrd="0" parTransId="{BA2B735A-C080-4068-8C84-0F935E624DAA}" sibTransId="{954FC398-9FCC-419B-94A0-B78B04F0FBFB}"/>
    <dgm:cxn modelId="{A9726B1E-5E5D-4874-86D4-E09E72DB9FD9}" srcId="{CD53FB7A-489D-4780-9513-ADCC43C87601}" destId="{7249E219-97F5-4836-97DF-A63C87930205}" srcOrd="0" destOrd="0" parTransId="{5E896736-F6D1-411C-80A4-A2EF17B1690B}" sibTransId="{E9043545-5CF0-4DCF-B003-588417267F9C}"/>
    <dgm:cxn modelId="{4334F39C-BA18-4D9D-AF92-BA39A2F2AA1B}" type="presParOf" srcId="{E94B3B90-88EF-40D7-A158-FA8BF5B28339}" destId="{1EDEA865-FCA1-4882-92AE-517E155E665E}" srcOrd="0" destOrd="0" presId="urn:microsoft.com/office/officeart/2005/8/layout/radial3"/>
    <dgm:cxn modelId="{F0E09B95-CF65-401E-BE61-332B9D3B1E0E}" type="presParOf" srcId="{1EDEA865-FCA1-4882-92AE-517E155E665E}" destId="{A178B883-CE77-471A-9DF9-FC8E31F759C7}" srcOrd="0" destOrd="0" presId="urn:microsoft.com/office/officeart/2005/8/layout/radial3"/>
    <dgm:cxn modelId="{D5F67A30-C6D4-4C45-9280-6A6601E164FF}" type="presParOf" srcId="{1EDEA865-FCA1-4882-92AE-517E155E665E}" destId="{9365D178-782C-442D-A75E-C1816AE79FF5}" srcOrd="1" destOrd="0" presId="urn:microsoft.com/office/officeart/2005/8/layout/radial3"/>
    <dgm:cxn modelId="{50CEE324-0935-4B54-BFF8-DBE7F94F0F53}" type="presParOf" srcId="{1EDEA865-FCA1-4882-92AE-517E155E665E}" destId="{76DF1A8D-E283-4576-94F8-424D137FA8FD}" srcOrd="2" destOrd="0" presId="urn:microsoft.com/office/officeart/2005/8/layout/radial3"/>
    <dgm:cxn modelId="{5E21757A-A8E7-422F-900A-4613B481432E}" type="presParOf" srcId="{1EDEA865-FCA1-4882-92AE-517E155E665E}" destId="{5E3D67F2-031B-4AC9-A6ED-4CFC97781BF1}" srcOrd="3" destOrd="0" presId="urn:microsoft.com/office/officeart/2005/8/layout/radial3"/>
    <dgm:cxn modelId="{246001D4-9ECB-4582-8812-E01176CF0DF7}" type="presParOf" srcId="{1EDEA865-FCA1-4882-92AE-517E155E665E}" destId="{C975A32C-76F7-44D2-8B4C-A2B0752C35EF}" srcOrd="4" destOrd="0" presId="urn:microsoft.com/office/officeart/2005/8/layout/radial3"/>
    <dgm:cxn modelId="{6714ADB7-1BE6-47C9-A578-D88D8F4EAE0C}" type="presParOf" srcId="{1EDEA865-FCA1-4882-92AE-517E155E665E}" destId="{7E0F7ADE-3CD3-453B-ACFF-22ED26D03DA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9ECDDF-4682-4450-A172-8CEB59D2BE47}" type="datetimeFigureOut">
              <a:rPr lang="es-GT"/>
              <a:pPr>
                <a:defRPr/>
              </a:pPr>
              <a:t>01/05/2015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GT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GT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FB130E-AC3A-4E8E-959B-2C607D6A307A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5849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B6DE0F-284B-4A6F-B5F5-502D8623C73F}" type="slidenum">
              <a:rPr lang="es-GT"/>
              <a:pPr/>
              <a:t>29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870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F3B2D-3483-4814-89B3-B4970DD2145C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02979-D414-4855-8DD5-F88D82AE2926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131D7-785F-40DB-BC6A-78478850FAFD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A8A7A-C928-4280-B991-97A0496ECC89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46D52-7D8E-4594-914B-728B0E703AF3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06F8A-E2C8-4DF6-BB77-DE6636AE998E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004D7-C17F-4DF0-97F1-52B2ADBDBFD7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55E29-E800-4D15-BC3C-E3EEB2BF23B6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6E9A3-D0DD-456A-8DA2-CA85897BD3A9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992F6-D73A-48DF-8BEC-7A06F7C202A6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91FE3-8E36-4B83-A661-A0ACC132EE40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 smtClean="0"/>
              <a:t>Haga clic para modificar el estilo de texto del patrón</a:t>
            </a:r>
          </a:p>
          <a:p>
            <a:pPr lvl="1"/>
            <a:r>
              <a:rPr lang="es-ES" altLang="es-GT" smtClean="0"/>
              <a:t>Segundo nivel</a:t>
            </a:r>
          </a:p>
          <a:p>
            <a:pPr lvl="2"/>
            <a:r>
              <a:rPr lang="es-ES" altLang="es-GT" smtClean="0"/>
              <a:t>Tercer nivel</a:t>
            </a:r>
          </a:p>
          <a:p>
            <a:pPr lvl="3"/>
            <a:r>
              <a:rPr lang="es-ES" altLang="es-GT" smtClean="0"/>
              <a:t>Cuarto nivel</a:t>
            </a:r>
          </a:p>
          <a:p>
            <a:pPr lvl="4"/>
            <a:r>
              <a:rPr lang="es-ES" altLang="es-GT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230D935-4D51-4043-867A-2152AA3695CC}" type="slidenum">
              <a:rPr lang="es-ES" altLang="es-GT"/>
              <a:pPr/>
              <a:t>‹Nº›</a:t>
            </a:fld>
            <a:endParaRPr lang="es-ES" alt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Learning%20Contracts%20(Low).mp4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You%20Can%20Learn%20Anything%20(%5bFull%20HD%5d).mp4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How%20Coaching%20Works%20(Low).mp4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Famous%20Failures%20(Low).mp4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.gt/books?id=wJqOAwAAQBAJ&amp;pg=PA92&amp;lpg=PA92&amp;dq=specific+information+about+learning+contract&amp;source=bl&amp;ots=PkOPhYEBg3&amp;sig=tIvuohWb8IvspzXsW0P8mhrLztQ&amp;hl=es&amp;sa=X&amp;ei=9a07VbCbEOWIsQTn7oCwCQ&amp;ved=0CEgQ6AEwBTgK" TargetMode="External"/><Relationship Id="rId2" Type="http://schemas.openxmlformats.org/officeDocument/2006/relationships/hyperlink" Target="http://www.ucdoer.ie/index.php/Learning_Contra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tudy.com/academy/lesson/student-learning-contract-examples-and-template.html" TargetMode="External"/><Relationship Id="rId4" Type="http://schemas.openxmlformats.org/officeDocument/2006/relationships/hyperlink" Target="https://books.google.com.gt/books?id=kMiIW9UrSuUC&amp;pg=PA20&amp;dq=specific+information+about+learning+contract&amp;hl=es&amp;sa=X&amp;ei=17w7Vb7sGejdsATwhYHoBg&amp;ved=0CDUQ6AEwA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F7j5lL2vNI" TargetMode="External"/><Relationship Id="rId5" Type="http://schemas.openxmlformats.org/officeDocument/2006/relationships/hyperlink" Target="http://www.sophia.org/tutorials/creating-a-personal-learning-contract" TargetMode="External"/><Relationship Id="rId4" Type="http://schemas.openxmlformats.org/officeDocument/2006/relationships/hyperlink" Target="https://uwaterloo.ca/centre-for-teaching-excellence/teaching-resources/teaching-tips/tips-students/self-directed-learning/self-directed-learning-learning-contrac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How%20To%20Train%20Employees%20Effective%20adult%20training%20programs%20%20Employee%20education%20for%20adult%20learner...%20(Low)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850" y="2924175"/>
            <a:ext cx="6767513" cy="938213"/>
          </a:xfrm>
        </p:spPr>
        <p:txBody>
          <a:bodyPr/>
          <a:lstStyle/>
          <a:p>
            <a:pPr algn="l" eaLnBrk="1" hangingPunct="1"/>
            <a:r>
              <a:rPr lang="es-UY" altLang="es-GT" sz="3200" b="1" smtClean="0">
                <a:solidFill>
                  <a:schemeClr val="tx1"/>
                </a:solidFill>
              </a:rPr>
              <a:t>GUIDELINES FOR THE USE OF LEARNING CONTRACTS</a:t>
            </a:r>
            <a:endParaRPr lang="es-ES" altLang="es-GT" sz="3200" b="1" smtClean="0">
              <a:solidFill>
                <a:schemeClr val="tx1"/>
              </a:solidFill>
            </a:endParaRPr>
          </a:p>
        </p:txBody>
      </p:sp>
      <p:sp>
        <p:nvSpPr>
          <p:cNvPr id="3075" name="Rectangle 169"/>
          <p:cNvSpPr>
            <a:spLocks noChangeArrowheads="1"/>
          </p:cNvSpPr>
          <p:nvPr/>
        </p:nvSpPr>
        <p:spPr bwMode="auto">
          <a:xfrm>
            <a:off x="5386388" y="4221163"/>
            <a:ext cx="33845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altLang="es-GT" b="1">
                <a:latin typeface="Eras Medium ITC" pitchFamily="34" charset="0"/>
              </a:rPr>
              <a:t>English PEM 2015</a:t>
            </a:r>
            <a:br>
              <a:rPr lang="en-US" altLang="es-GT" b="1">
                <a:latin typeface="Eras Medium ITC" pitchFamily="34" charset="0"/>
              </a:rPr>
            </a:br>
            <a:endParaRPr lang="en-US" altLang="es-GT" b="1">
              <a:latin typeface="Eras Medium ITC" pitchFamily="34" charset="0"/>
            </a:endParaRPr>
          </a:p>
          <a:p>
            <a:pPr eaLnBrk="1" hangingPunct="1"/>
            <a:r>
              <a:rPr lang="en-US" altLang="es-GT" b="1">
                <a:latin typeface="Eras Medium ITC" pitchFamily="34" charset="0"/>
              </a:rPr>
              <a:t>Karina Bamaca</a:t>
            </a:r>
          </a:p>
          <a:p>
            <a:pPr eaLnBrk="1" hangingPunct="1"/>
            <a:r>
              <a:rPr lang="en-US" altLang="es-GT" b="1">
                <a:latin typeface="Eras Medium ITC" pitchFamily="34" charset="0"/>
              </a:rPr>
              <a:t>Carmen Carias</a:t>
            </a:r>
          </a:p>
          <a:p>
            <a:pPr eaLnBrk="1" hangingPunct="1"/>
            <a:r>
              <a:rPr lang="en-US" altLang="es-GT" b="1">
                <a:latin typeface="Eras Medium ITC" pitchFamily="34" charset="0"/>
              </a:rPr>
              <a:t>Angel Cifuentes</a:t>
            </a:r>
            <a:endParaRPr lang="es-ES" altLang="es-GT" b="1">
              <a:latin typeface="Eras Medium ITC" pitchFamily="34" charset="0"/>
            </a:endParaRPr>
          </a:p>
        </p:txBody>
      </p:sp>
      <p:pic>
        <p:nvPicPr>
          <p:cNvPr id="3076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233838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2 Imagen" descr="4338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205038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761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TAKE A BREATH AND PAY ATTENTION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761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LEARNING CONTRACTS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2" name="Learning Contracts (Low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49425"/>
            <a:ext cx="820896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toshiba\Desktop\class-2-adlt-602-ppt-9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7416800" cy="464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1763713" y="115888"/>
            <a:ext cx="72723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1-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DIAGNOSE YOUR LEARNING NEEDS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6" name="Picture 2" descr="C:\Users\toshiba\Desktop\class-2-adlt-602-ppt-10-728.jpg"/>
          <p:cNvPicPr>
            <a:picLocks noChangeAspect="1" noChangeArrowheads="1"/>
          </p:cNvPicPr>
          <p:nvPr/>
        </p:nvPicPr>
        <p:blipFill>
          <a:blip r:embed="rId3" cstate="print"/>
          <a:srcRect l="14903" t="21442" r="2021" b="6559"/>
          <a:stretch>
            <a:fillRect/>
          </a:stretch>
        </p:blipFill>
        <p:spPr bwMode="auto">
          <a:xfrm>
            <a:off x="1393385" y="1916832"/>
            <a:ext cx="664615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1547813" y="76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 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2- 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SPECIFY YOUR LEARNING OBJECTIVES 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endParaRPr lang="es-MX" sz="2800" kern="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6" name="Picture 2" descr="C:\Users\toshiba\Desktop\class-2-adlt-602-ppt-11-728.jpg"/>
          <p:cNvPicPr>
            <a:picLocks noChangeAspect="1" noChangeArrowheads="1"/>
          </p:cNvPicPr>
          <p:nvPr/>
        </p:nvPicPr>
        <p:blipFill>
          <a:blip r:embed="rId3" cstate="print"/>
          <a:srcRect l="14808" t="23995" r="1078" b="5391"/>
          <a:stretch>
            <a:fillRect/>
          </a:stretch>
        </p:blipFill>
        <p:spPr bwMode="auto">
          <a:xfrm>
            <a:off x="1115616" y="1772816"/>
            <a:ext cx="7433004" cy="4680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You Can Learn Anything ([Full HD]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12925"/>
            <a:ext cx="8081962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 bwMode="auto">
          <a:xfrm>
            <a:off x="1547813" y="76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 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3- 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SPECIFY YOUR LEARNING RESOURCES AND STRATEGIES 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endParaRPr lang="es-MX" sz="2800" kern="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163513" y="1700808"/>
          <a:ext cx="887298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 bwMode="auto">
          <a:xfrm>
            <a:off x="1547813" y="76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 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4- 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SPECIFY EVIDENCE OF ACCOMPLISHMENT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endParaRPr lang="es-MX" sz="2800" kern="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963613" y="1700808"/>
          <a:ext cx="6824067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662113"/>
            <a:ext cx="5832475" cy="2879725"/>
          </a:xfrm>
        </p:spPr>
        <p:txBody>
          <a:bodyPr/>
          <a:lstStyle/>
          <a:p>
            <a:pPr eaLnBrk="1" hangingPunct="1">
              <a:defRPr/>
            </a:pPr>
            <a:endParaRPr lang="es-GT" altLang="es-GT" sz="2400" dirty="0" smtClean="0">
              <a:latin typeface="Eras Medium ITC" pitchFamily="34" charset="0"/>
            </a:endParaRPr>
          </a:p>
          <a:p>
            <a:pPr eaLnBrk="1" hangingPunct="1">
              <a:defRPr/>
            </a:pPr>
            <a:r>
              <a:rPr lang="es-GT" altLang="es-GT" sz="2400" dirty="0" err="1">
                <a:latin typeface="Eras Medium ITC" pitchFamily="34" charset="0"/>
              </a:rPr>
              <a:t>P</a:t>
            </a:r>
            <a:r>
              <a:rPr lang="es-GT" altLang="es-GT" sz="2400" dirty="0" err="1" smtClean="0">
                <a:latin typeface="Eras Medium ITC" pitchFamily="34" charset="0"/>
              </a:rPr>
              <a:t>ropose</a:t>
            </a:r>
            <a:r>
              <a:rPr lang="es-GT" altLang="es-GT" sz="2400" dirty="0" smtClean="0">
                <a:latin typeface="Eras Medium ITC" pitchFamily="34" charset="0"/>
              </a:rPr>
              <a:t>  </a:t>
            </a:r>
            <a:r>
              <a:rPr lang="es-GT" altLang="es-GT" sz="2400" dirty="0" err="1" smtClean="0">
                <a:latin typeface="Eras Medium ITC" pitchFamily="34" charset="0"/>
              </a:rPr>
              <a:t>criteria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that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will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judge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the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evidence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inself</a:t>
            </a:r>
            <a:r>
              <a:rPr lang="es-GT" altLang="es-GT" sz="2400" dirty="0" smtClean="0">
                <a:latin typeface="Eras Medium ITC" pitchFamily="34" charset="0"/>
              </a:rPr>
              <a:t>. </a:t>
            </a:r>
          </a:p>
          <a:p>
            <a:pPr eaLnBrk="1" hangingPunct="1">
              <a:defRPr/>
            </a:pPr>
            <a:r>
              <a:rPr lang="es-GT" altLang="es-GT" sz="2400" dirty="0" err="1" smtClean="0">
                <a:latin typeface="Eras Medium ITC" pitchFamily="34" charset="0"/>
              </a:rPr>
              <a:t>The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criteria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may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change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depending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on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the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learning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objective</a:t>
            </a:r>
            <a:r>
              <a:rPr lang="es-GT" altLang="es-GT" sz="2400" dirty="0" smtClean="0">
                <a:latin typeface="Eras Medium ITC" pitchFamily="34" charset="0"/>
              </a:rPr>
              <a:t>. </a:t>
            </a:r>
          </a:p>
          <a:p>
            <a:pPr eaLnBrk="1" hangingPunct="1">
              <a:defRPr/>
            </a:pPr>
            <a:r>
              <a:rPr lang="es-GT" altLang="es-GT" sz="2400" dirty="0" err="1" smtClean="0">
                <a:latin typeface="Eras Medium ITC" pitchFamily="34" charset="0"/>
              </a:rPr>
              <a:t>For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knowledge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objectives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could</a:t>
            </a:r>
            <a:r>
              <a:rPr lang="es-GT" altLang="es-GT" sz="2400" dirty="0" smtClean="0">
                <a:latin typeface="Eras Medium ITC" pitchFamily="34" charset="0"/>
              </a:rPr>
              <a:t> be </a:t>
            </a:r>
            <a:r>
              <a:rPr lang="es-GT" altLang="es-GT" sz="2400" dirty="0" err="1" smtClean="0">
                <a:latin typeface="Eras Medium ITC" pitchFamily="34" charset="0"/>
              </a:rPr>
              <a:t>comprehension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depth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precision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clarity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usefulness</a:t>
            </a:r>
            <a:endParaRPr lang="es-GT" altLang="es-GT" sz="2400" dirty="0" smtClean="0">
              <a:latin typeface="Eras Medium ITC" pitchFamily="34" charset="0"/>
            </a:endParaRPr>
          </a:p>
          <a:p>
            <a:pPr eaLnBrk="1" hangingPunct="1">
              <a:defRPr/>
            </a:pPr>
            <a:r>
              <a:rPr lang="es-GT" altLang="es-GT" sz="2400" dirty="0" err="1" smtClean="0">
                <a:latin typeface="Eras Medium ITC" panose="020B0602030504020804" pitchFamily="34" charset="0"/>
              </a:rPr>
              <a:t>Next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,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indicate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the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means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you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propose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to use to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judge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the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evidence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according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to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the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criteria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you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proposed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s-GT" altLang="es-GT" sz="2400" dirty="0" smtClean="0">
              <a:latin typeface="Eras Medium ITC" panose="020B0602030504020804" pitchFamily="34" charset="0"/>
            </a:endParaRPr>
          </a:p>
        </p:txBody>
      </p:sp>
      <p:pic>
        <p:nvPicPr>
          <p:cNvPr id="20483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1763713" y="133350"/>
            <a:ext cx="7129462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5- SPECIFY HOW THE EVIDENCE  WILL BE EVALUATED.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20485" name="Picture 6" descr="http://www.studentdoctor.net/wp-content/uploads/2012/08/20120829_Exam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5" y="2133600"/>
            <a:ext cx="3162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84213" y="1844675"/>
          <a:ext cx="7632700" cy="4105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350"/>
                <a:gridCol w="3816350"/>
              </a:tblGrid>
              <a:tr h="1075184">
                <a:tc gridSpan="2">
                  <a:txBody>
                    <a:bodyPr/>
                    <a:lstStyle/>
                    <a:p>
                      <a:pPr algn="ctr"/>
                      <a:r>
                        <a:rPr lang="es-GT" sz="3600" b="1" dirty="0" err="1" smtClean="0">
                          <a:latin typeface="Eras Medium ITC" panose="020B0602030504020804" pitchFamily="34" charset="0"/>
                        </a:rPr>
                        <a:t>Criteria</a:t>
                      </a:r>
                      <a:r>
                        <a:rPr lang="es-GT" sz="3600" b="1" dirty="0" smtClean="0">
                          <a:latin typeface="Eras Medium ITC" panose="020B0602030504020804" pitchFamily="34" charset="0"/>
                        </a:rPr>
                        <a:t> and </a:t>
                      </a:r>
                      <a:r>
                        <a:rPr lang="es-GT" sz="3600" b="1" dirty="0" err="1" smtClean="0">
                          <a:latin typeface="Eras Medium ITC" panose="020B0602030504020804" pitchFamily="34" charset="0"/>
                        </a:rPr>
                        <a:t>means</a:t>
                      </a:r>
                      <a:endParaRPr lang="es-GT" sz="36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1075184">
                <a:tc>
                  <a:txBody>
                    <a:bodyPr/>
                    <a:lstStyle/>
                    <a:p>
                      <a:pPr algn="ctr"/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Criteria</a:t>
                      </a:r>
                      <a:endParaRPr lang="es-GT" sz="24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Means</a:t>
                      </a:r>
                      <a:endParaRPr lang="es-GT" sz="24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/>
                </a:tc>
              </a:tr>
              <a:tr h="1954907">
                <a:tc>
                  <a:txBody>
                    <a:bodyPr/>
                    <a:lstStyle/>
                    <a:p>
                      <a:pPr algn="ctr"/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For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skill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objectives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; poise,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speed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,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flexibility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,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precision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,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imaginativeness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endParaRPr lang="es-GT" sz="24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For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elaborating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a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report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;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Who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will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read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it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and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it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is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qualified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to do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it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?</a:t>
                      </a:r>
                      <a:endParaRPr lang="es-GT" sz="24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1979613" y="593725"/>
            <a:ext cx="70564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6 REVIEWING THE CONTRACTS WITH CONSULTANTS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187624" y="1772816"/>
          <a:ext cx="6432376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How Coaching Works (Low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286000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defRPr/>
            </a:pPr>
            <a:r>
              <a:rPr lang="es-GT" altLang="es-GT" sz="2800" dirty="0" err="1" smtClean="0">
                <a:latin typeface="Eras Medium ITC" panose="020B0602030504020804" pitchFamily="34" charset="0"/>
              </a:rPr>
              <a:t>Aim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,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follow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and revise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your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flight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plan. </a:t>
            </a:r>
          </a:p>
          <a:p>
            <a:pPr eaLnBrk="1" hangingPunct="1">
              <a:defRPr/>
            </a:pPr>
            <a:r>
              <a:rPr lang="es-GT" altLang="es-GT" sz="2800" dirty="0" smtClean="0">
                <a:latin typeface="Eras Medium ITC" panose="020B0602030504020804" pitchFamily="34" charset="0"/>
              </a:rPr>
              <a:t>Do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it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along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the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process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s-GT" altLang="es-GT" sz="2800" dirty="0" smtClean="0">
              <a:latin typeface="Eras Medium ITC" panose="020B0602030504020804" pitchFamily="34" charset="0"/>
            </a:endParaRPr>
          </a:p>
        </p:txBody>
      </p:sp>
      <p:pic>
        <p:nvPicPr>
          <p:cNvPr id="24579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6880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7-  CARRY OUT THE CONTRACT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24581" name="Picture 6" descr="http://www.wikinoticia.com/images2//s1.alt1040.com/files/2012/05/Plan-Vuelo-R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068638"/>
            <a:ext cx="46799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es-GT" altLang="es-GT" sz="2800" smtClean="0">
                <a:latin typeface="Eras Medium ITC" pitchFamily="34" charset="0"/>
              </a:rPr>
              <a:t>Ask your consultants to evaluate your final work to be sure you achieved the planned learning.</a:t>
            </a:r>
          </a:p>
          <a:p>
            <a:pPr eaLnBrk="1" hangingPunct="1"/>
            <a:r>
              <a:rPr lang="es-GT" altLang="es-GT" sz="2800" smtClean="0">
                <a:latin typeface="Eras Medium ITC" pitchFamily="34" charset="0"/>
              </a:rPr>
              <a:t>Persue consultants feedback and work on your weak areas</a:t>
            </a:r>
          </a:p>
        </p:txBody>
      </p:sp>
      <p:pic>
        <p:nvPicPr>
          <p:cNvPr id="25603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1835150" y="404813"/>
            <a:ext cx="76327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8- EVALUATE YOUR LEARNING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0"/>
          <p:cNvSpPr txBox="1">
            <a:spLocks noChangeArrowheads="1"/>
          </p:cNvSpPr>
          <p:nvPr/>
        </p:nvSpPr>
        <p:spPr bwMode="auto">
          <a:xfrm>
            <a:off x="1835150" y="404813"/>
            <a:ext cx="76327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THE ROLE OF THE ADVISER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3513" y="1773238"/>
            <a:ext cx="6897687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Coordinator</a:t>
            </a:r>
            <a:r>
              <a:rPr lang="es-GT" dirty="0">
                <a:latin typeface="Eras Medium ITC" pitchFamily="34" charset="0"/>
              </a:rPr>
              <a:t>, tutor, </a:t>
            </a:r>
            <a:r>
              <a:rPr lang="es-GT" dirty="0" err="1">
                <a:latin typeface="Eras Medium ITC" pitchFamily="34" charset="0"/>
              </a:rPr>
              <a:t>teacher,instructor</a:t>
            </a:r>
            <a:r>
              <a:rPr lang="es-GT" dirty="0">
                <a:latin typeface="Eras Medium ITC" pitchFamily="34" charset="0"/>
              </a:rPr>
              <a:t>,  </a:t>
            </a:r>
            <a:r>
              <a:rPr lang="es-GT" dirty="0" err="1">
                <a:latin typeface="Eras Medium ITC" pitchFamily="34" charset="0"/>
              </a:rPr>
              <a:t>or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postgraduate</a:t>
            </a:r>
            <a:r>
              <a:rPr lang="es-GT" dirty="0">
                <a:latin typeface="Eras Medium ITC" pitchFamily="34" charset="0"/>
              </a:rPr>
              <a:t> supervisor.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The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title</a:t>
            </a:r>
            <a:r>
              <a:rPr lang="es-G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 </a:t>
            </a:r>
            <a:r>
              <a:rPr lang="es-GT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Adviser</a:t>
            </a:r>
            <a:r>
              <a:rPr lang="es-G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  </a:t>
            </a:r>
            <a:r>
              <a:rPr lang="es-GT" dirty="0">
                <a:latin typeface="Eras Medium ITC" pitchFamily="34" charset="0"/>
              </a:rPr>
              <a:t>and </a:t>
            </a:r>
            <a:r>
              <a:rPr lang="es-GT" dirty="0" err="1">
                <a:latin typeface="Eras Medium ITC" pitchFamily="34" charset="0"/>
              </a:rPr>
              <a:t>it´s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reasons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Negotiation</a:t>
            </a:r>
            <a:r>
              <a:rPr lang="es-GT" dirty="0">
                <a:latin typeface="Eras Medium ITC" pitchFamily="34" charset="0"/>
              </a:rPr>
              <a:t> of </a:t>
            </a:r>
            <a:r>
              <a:rPr lang="es-GT" dirty="0" err="1">
                <a:latin typeface="Eras Medium ITC" pitchFamily="34" charset="0"/>
              </a:rPr>
              <a:t>learning</a:t>
            </a:r>
            <a:r>
              <a:rPr lang="es-GT" dirty="0">
                <a:latin typeface="Eras Medium ITC" pitchFamily="34" charset="0"/>
              </a:rPr>
              <a:t>, dialogue, </a:t>
            </a:r>
            <a:r>
              <a:rPr lang="es-GT" dirty="0" err="1">
                <a:latin typeface="Eras Medium ITC" pitchFamily="34" charset="0"/>
              </a:rPr>
              <a:t>agreement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latin typeface="Eras Medium ITC" pitchFamily="34" charset="0"/>
              </a:rPr>
              <a:t>Roles, </a:t>
            </a:r>
            <a:r>
              <a:rPr lang="es-GT" dirty="0" err="1">
                <a:latin typeface="Eras Medium ITC" pitchFamily="34" charset="0"/>
              </a:rPr>
              <a:t>responsabilities</a:t>
            </a:r>
            <a:r>
              <a:rPr lang="es-GT" dirty="0">
                <a:latin typeface="Eras Medium ITC" pitchFamily="34" charset="0"/>
              </a:rPr>
              <a:t> and </a:t>
            </a:r>
            <a:r>
              <a:rPr lang="es-GT" dirty="0" err="1">
                <a:latin typeface="Eras Medium ITC" pitchFamily="34" charset="0"/>
              </a:rPr>
              <a:t>expectations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The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backgorund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is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important</a:t>
            </a:r>
            <a:r>
              <a:rPr lang="es-GT" dirty="0">
                <a:latin typeface="Eras Medium ITC" pitchFamily="34" charset="0"/>
              </a:rPr>
              <a:t>, </a:t>
            </a:r>
            <a:r>
              <a:rPr lang="es-GT" dirty="0" err="1">
                <a:latin typeface="Eras Medium ITC" pitchFamily="34" charset="0"/>
              </a:rPr>
              <a:t>but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student´s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respnsability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is</a:t>
            </a:r>
            <a:r>
              <a:rPr lang="es-GT" dirty="0">
                <a:latin typeface="Eras Medium ITC" pitchFamily="34" charset="0"/>
              </a:rPr>
              <a:t> more </a:t>
            </a:r>
            <a:r>
              <a:rPr lang="es-GT" dirty="0" err="1">
                <a:latin typeface="Eras Medium ITC" pitchFamily="34" charset="0"/>
              </a:rPr>
              <a:t>important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latin typeface="Eras Medium ITC" pitchFamily="34" charset="0"/>
              </a:rPr>
              <a:t>Open </a:t>
            </a:r>
            <a:r>
              <a:rPr lang="es-GT" dirty="0" err="1">
                <a:latin typeface="Eras Medium ITC" pitchFamily="34" charset="0"/>
              </a:rPr>
              <a:t>communication</a:t>
            </a:r>
            <a:r>
              <a:rPr lang="es-GT" dirty="0">
                <a:latin typeface="Eras Medium ITC" pitchFamily="34" charset="0"/>
              </a:rPr>
              <a:t> and mutual </a:t>
            </a:r>
            <a:r>
              <a:rPr lang="es-GT" dirty="0" err="1">
                <a:latin typeface="Eras Medium ITC" pitchFamily="34" charset="0"/>
              </a:rPr>
              <a:t>respect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Reflection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upon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learning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to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discuss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future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directions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Monitoring</a:t>
            </a:r>
            <a:r>
              <a:rPr lang="es-GT" dirty="0">
                <a:latin typeface="Eras Medium ITC" pitchFamily="34" charset="0"/>
              </a:rPr>
              <a:t> and </a:t>
            </a:r>
            <a:r>
              <a:rPr lang="es-GT" dirty="0" err="1">
                <a:latin typeface="Eras Medium ITC" pitchFamily="34" charset="0"/>
              </a:rPr>
              <a:t>support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latin typeface="Eras Medium ITC" pitchFamily="34" charset="0"/>
              </a:rPr>
              <a:t>Balances </a:t>
            </a:r>
            <a:r>
              <a:rPr lang="es-GT" dirty="0" err="1">
                <a:latin typeface="Eras Medium ITC" pitchFamily="34" charset="0"/>
              </a:rPr>
              <a:t>needs</a:t>
            </a:r>
            <a:r>
              <a:rPr lang="es-GT" dirty="0">
                <a:latin typeface="Eras Medium ITC" pitchFamily="34" charset="0"/>
              </a:rPr>
              <a:t> and </a:t>
            </a:r>
            <a:r>
              <a:rPr lang="es-GT" dirty="0" err="1">
                <a:latin typeface="Eras Medium ITC" pitchFamily="34" charset="0"/>
              </a:rPr>
              <a:t>student´s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preferences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with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the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requirements</a:t>
            </a:r>
            <a:r>
              <a:rPr lang="es-GT" dirty="0">
                <a:latin typeface="Eras Medium ITC" pitchFamily="34" charset="0"/>
              </a:rPr>
              <a:t> of </a:t>
            </a:r>
            <a:r>
              <a:rPr lang="es-GT" dirty="0" err="1">
                <a:latin typeface="Eras Medium ITC" pitchFamily="34" charset="0"/>
              </a:rPr>
              <a:t>the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course</a:t>
            </a:r>
            <a:r>
              <a:rPr lang="es-GT" dirty="0">
                <a:latin typeface="Eras Medium ITC" pitchFamily="34" charset="0"/>
              </a:rPr>
              <a:t> ( </a:t>
            </a:r>
            <a:r>
              <a:rPr lang="es-GT" dirty="0" err="1">
                <a:latin typeface="Eras Medium ITC" pitchFamily="34" charset="0"/>
              </a:rPr>
              <a:t>supportive</a:t>
            </a:r>
            <a:r>
              <a:rPr lang="es-GT" dirty="0">
                <a:latin typeface="Eras Medium ITC" pitchFamily="34" charset="0"/>
              </a:rPr>
              <a:t> and </a:t>
            </a:r>
            <a:r>
              <a:rPr lang="es-GT" dirty="0" err="1">
                <a:latin typeface="Eras Medium ITC" pitchFamily="34" charset="0"/>
              </a:rPr>
              <a:t>evaluative</a:t>
            </a:r>
            <a:r>
              <a:rPr lang="es-GT" dirty="0">
                <a:latin typeface="Eras Medium ITC" pitchFamily="34" charset="0"/>
              </a:rPr>
              <a:t>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s-GT" dirty="0">
              <a:latin typeface="Eras Medium ITC" pitchFamily="34" charset="0"/>
            </a:endParaRPr>
          </a:p>
          <a:p>
            <a:pPr algn="r" eaLnBrk="1" hangingPunct="1">
              <a:defRPr/>
            </a:pPr>
            <a:r>
              <a:rPr lang="es-GT" i="1" dirty="0">
                <a:latin typeface="Eras Medium ITC" pitchFamily="34" charset="0"/>
              </a:rPr>
              <a:t>-</a:t>
            </a:r>
            <a:r>
              <a:rPr lang="es-GT" b="1" i="1" dirty="0" err="1">
                <a:latin typeface="Eras Medium ITC" pitchFamily="34" charset="0"/>
              </a:rPr>
              <a:t>Learning</a:t>
            </a:r>
            <a:r>
              <a:rPr lang="es-GT" b="1" i="1" dirty="0">
                <a:latin typeface="Eras Medium ITC" pitchFamily="34" charset="0"/>
              </a:rPr>
              <a:t> </a:t>
            </a:r>
            <a:r>
              <a:rPr lang="es-GT" b="1" i="1" dirty="0" err="1">
                <a:latin typeface="Eras Medium ITC" pitchFamily="34" charset="0"/>
              </a:rPr>
              <a:t>Contracts</a:t>
            </a:r>
            <a:r>
              <a:rPr lang="es-GT" b="1" i="1" dirty="0">
                <a:latin typeface="Eras Medium ITC" pitchFamily="34" charset="0"/>
              </a:rPr>
              <a:t>-</a:t>
            </a:r>
          </a:p>
          <a:p>
            <a:pPr algn="r" eaLnBrk="1" hangingPunct="1">
              <a:defRPr/>
            </a:pPr>
            <a:r>
              <a:rPr lang="es-GT" i="1" dirty="0">
                <a:latin typeface="Eras Medium ITC" pitchFamily="34" charset="0"/>
              </a:rPr>
              <a:t>Anderson, </a:t>
            </a:r>
            <a:r>
              <a:rPr lang="es-GT" i="1" dirty="0" err="1">
                <a:latin typeface="Eras Medium ITC" pitchFamily="34" charset="0"/>
              </a:rPr>
              <a:t>Boud</a:t>
            </a:r>
            <a:r>
              <a:rPr lang="es-GT" i="1" dirty="0">
                <a:latin typeface="Eras Medium ITC" pitchFamily="34" charset="0"/>
              </a:rPr>
              <a:t>, </a:t>
            </a:r>
            <a:r>
              <a:rPr lang="es-GT" i="1" dirty="0" err="1">
                <a:latin typeface="Eras Medium ITC" pitchFamily="34" charset="0"/>
              </a:rPr>
              <a:t>Sampson</a:t>
            </a:r>
            <a:endParaRPr lang="es-GT" i="1" dirty="0">
              <a:latin typeface="Eras Medium ITC" pitchFamily="34" charset="0"/>
            </a:endParaRPr>
          </a:p>
          <a:p>
            <a:pPr algn="r" eaLnBrk="1" hangingPunct="1">
              <a:defRPr/>
            </a:pPr>
            <a:r>
              <a:rPr lang="es-GT" i="1" dirty="0">
                <a:latin typeface="Eras Medium ITC" pitchFamily="34" charset="0"/>
              </a:rPr>
              <a:t>1996, Great </a:t>
            </a:r>
            <a:r>
              <a:rPr lang="es-GT" i="1" dirty="0" err="1">
                <a:latin typeface="Eras Medium ITC" pitchFamily="34" charset="0"/>
              </a:rPr>
              <a:t>Britain</a:t>
            </a:r>
            <a:r>
              <a:rPr lang="es-GT" i="1" dirty="0">
                <a:latin typeface="Eras Medium ITC" pitchFamily="34" charset="0"/>
              </a:rPr>
              <a:t>, </a:t>
            </a:r>
            <a:r>
              <a:rPr lang="es-GT" i="1" dirty="0" err="1">
                <a:latin typeface="Eras Medium ITC" pitchFamily="34" charset="0"/>
              </a:rPr>
              <a:t>Kogan</a:t>
            </a:r>
            <a:r>
              <a:rPr lang="es-GT" i="1" dirty="0">
                <a:latin typeface="Eras Medium ITC" pitchFamily="34" charset="0"/>
              </a:rPr>
              <a:t> Page </a:t>
            </a:r>
            <a:r>
              <a:rPr lang="es-GT" i="1" dirty="0" err="1">
                <a:latin typeface="Eras Medium ITC" pitchFamily="34" charset="0"/>
              </a:rPr>
              <a:t>Limited</a:t>
            </a:r>
            <a:endParaRPr lang="es-GT" i="1" dirty="0">
              <a:latin typeface="Eras Medium ITC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s-GT" dirty="0">
              <a:latin typeface="Eras Medium ITC" pitchFamily="34" charset="0"/>
            </a:endParaRPr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050" y="2997200"/>
            <a:ext cx="25209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57200" y="2217738"/>
          <a:ext cx="8229600" cy="33829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114800"/>
                <a:gridCol w="4114800"/>
              </a:tblGrid>
              <a:tr h="457157">
                <a:tc gridSpan="2">
                  <a:txBody>
                    <a:bodyPr/>
                    <a:lstStyle/>
                    <a:p>
                      <a:pPr algn="ctr"/>
                      <a:r>
                        <a:rPr lang="es-GT" sz="2400" b="1" dirty="0" err="1">
                          <a:latin typeface="Eras Medium ITC" pitchFamily="34" charset="0"/>
                        </a:rPr>
                        <a:t>Negotiated</a:t>
                      </a:r>
                      <a:r>
                        <a:rPr lang="es-GT" sz="2400" b="1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2400" b="1" dirty="0" err="1">
                          <a:latin typeface="Eras Medium ITC" pitchFamily="34" charset="0"/>
                        </a:rPr>
                        <a:t>Learning</a:t>
                      </a:r>
                      <a:r>
                        <a:rPr lang="es-GT" sz="2400" b="1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2400" b="1" dirty="0" err="1">
                          <a:latin typeface="Eras Medium ITC" pitchFamily="34" charset="0"/>
                        </a:rPr>
                        <a:t>Contracts</a:t>
                      </a:r>
                      <a:endParaRPr lang="es-GT" sz="2400" b="1" dirty="0">
                        <a:latin typeface="Eras Medium ITC" pitchFamily="34" charset="0"/>
                      </a:endParaRPr>
                    </a:p>
                  </a:txBody>
                  <a:tcPr marT="45716" marB="45716" anchor="ctr"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65726">
                <a:tc>
                  <a:txBody>
                    <a:bodyPr/>
                    <a:lstStyle/>
                    <a:p>
                      <a:r>
                        <a:rPr lang="es-GT" sz="1800" dirty="0" err="1">
                          <a:latin typeface="Eras Medium ITC" pitchFamily="34" charset="0"/>
                        </a:rPr>
                        <a:t>Advantages</a:t>
                      </a:r>
                      <a:endParaRPr lang="es-GT" sz="1800" dirty="0">
                        <a:latin typeface="Eras Medium ITC" pitchFamily="34" charset="0"/>
                      </a:endParaRP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800" dirty="0" err="1">
                          <a:latin typeface="Eras Medium ITC" pitchFamily="34" charset="0"/>
                        </a:rPr>
                        <a:t>Disadvantages</a:t>
                      </a:r>
                      <a:endParaRPr lang="es-GT" sz="1800" dirty="0">
                        <a:latin typeface="Eras Medium ITC" pitchFamily="34" charset="0"/>
                      </a:endParaRP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  <a:tr h="6400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Support </a:t>
                      </a:r>
                      <a:r>
                        <a:rPr lang="en-US" sz="1800" dirty="0" err="1">
                          <a:latin typeface="Eras Medium ITC" pitchFamily="34" charset="0"/>
                        </a:rPr>
                        <a:t>individualised</a:t>
                      </a:r>
                      <a:r>
                        <a:rPr lang="en-US" sz="1800" dirty="0">
                          <a:latin typeface="Eras Medium ITC" pitchFamily="34" charset="0"/>
                        </a:rPr>
                        <a:t> learning and flexible learning</a:t>
                      </a: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Need to be carefully introduced</a:t>
                      </a: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  <a:tr h="6400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Enhance self-reflection, learning to learn and self-management</a:t>
                      </a: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Can be inflexible, i.e. not take account of changes in learner's need and goals</a:t>
                      </a: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  <a:tr h="365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Provides learners with clear goals</a:t>
                      </a: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800" dirty="0" err="1">
                          <a:latin typeface="Eras Medium ITC" pitchFamily="34" charset="0"/>
                        </a:rPr>
                        <a:t>May</a:t>
                      </a:r>
                      <a:r>
                        <a:rPr lang="es-GT" sz="1800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1800" dirty="0" err="1">
                          <a:latin typeface="Eras Medium ITC" pitchFamily="34" charset="0"/>
                        </a:rPr>
                        <a:t>devalue</a:t>
                      </a:r>
                      <a:r>
                        <a:rPr lang="es-GT" sz="1800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1800" dirty="0" err="1">
                          <a:latin typeface="Eras Medium ITC" pitchFamily="34" charset="0"/>
                        </a:rPr>
                        <a:t>collaborative</a:t>
                      </a:r>
                      <a:r>
                        <a:rPr lang="es-GT" sz="1800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1800" dirty="0" err="1">
                          <a:latin typeface="Eras Medium ITC" pitchFamily="34" charset="0"/>
                        </a:rPr>
                        <a:t>learning</a:t>
                      </a:r>
                      <a:endParaRPr lang="es-GT" sz="1800" dirty="0">
                        <a:latin typeface="Eras Medium ITC" pitchFamily="34" charset="0"/>
                      </a:endParaRP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  <a:tr h="91431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Provision of pathways for achieving these goals, based on their own learning needs</a:t>
                      </a: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May engender a legalistic attitude to education</a:t>
                      </a: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1835150" y="404813"/>
            <a:ext cx="76327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ADVANTAGES VS DISADVANTAGES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1 CuadroTexto"/>
          <p:cNvSpPr txBox="1">
            <a:spLocks noChangeArrowheads="1"/>
          </p:cNvSpPr>
          <p:nvPr/>
        </p:nvSpPr>
        <p:spPr bwMode="auto">
          <a:xfrm>
            <a:off x="323850" y="2060575"/>
            <a:ext cx="88201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O</a:t>
            </a:r>
            <a:r>
              <a:rPr lang="es-GT" altLang="es-GT">
                <a:latin typeface="Eras Demi ITC" pitchFamily="34" charset="0"/>
              </a:rPr>
              <a:t>bjectives		         	 What are you going to learn?</a:t>
            </a:r>
          </a:p>
          <a:p>
            <a:pPr eaLnBrk="1" hangingPunct="1"/>
            <a:endParaRPr lang="es-GT" altLang="es-GT">
              <a:latin typeface="Eras Demi ITC" pitchFamily="34" charset="0"/>
            </a:endParaRPr>
          </a:p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R</a:t>
            </a:r>
            <a:r>
              <a:rPr lang="es-GT" altLang="es-GT">
                <a:latin typeface="Eras Demi ITC" pitchFamily="34" charset="0"/>
              </a:rPr>
              <a:t>esources and Strategies 	How are you going to learn it?</a:t>
            </a:r>
          </a:p>
          <a:p>
            <a:pPr eaLnBrk="1" hangingPunct="1"/>
            <a:endParaRPr lang="es-GT" altLang="es-GT">
              <a:latin typeface="Eras Demi ITC" pitchFamily="34" charset="0"/>
            </a:endParaRPr>
          </a:p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E</a:t>
            </a:r>
            <a:r>
              <a:rPr lang="es-GT" altLang="es-GT">
                <a:latin typeface="Eras Demi ITC" pitchFamily="34" charset="0"/>
              </a:rPr>
              <a:t>vidence			How are you going to know that you learn it?</a:t>
            </a:r>
          </a:p>
          <a:p>
            <a:pPr eaLnBrk="1" hangingPunct="1"/>
            <a:endParaRPr lang="es-GT" altLang="es-GT">
              <a:latin typeface="Eras Demi ITC" pitchFamily="34" charset="0"/>
            </a:endParaRPr>
          </a:p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V</a:t>
            </a:r>
            <a:r>
              <a:rPr lang="es-GT" altLang="es-GT">
                <a:latin typeface="Eras Demi ITC" pitchFamily="34" charset="0"/>
              </a:rPr>
              <a:t>erification			How are you going to prove that you learn it?</a:t>
            </a:r>
          </a:p>
          <a:p>
            <a:pPr eaLnBrk="1" hangingPunct="1"/>
            <a:endParaRPr lang="es-GT" altLang="es-GT">
              <a:latin typeface="Eras Demi ITC" pitchFamily="34" charset="0"/>
            </a:endParaRPr>
          </a:p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E</a:t>
            </a:r>
            <a:r>
              <a:rPr lang="es-GT" altLang="es-GT">
                <a:latin typeface="Eras Demi ITC" pitchFamily="34" charset="0"/>
              </a:rPr>
              <a:t>valuation			Advising faculty member.</a:t>
            </a:r>
          </a:p>
          <a:p>
            <a:pPr eaLnBrk="1" hangingPunct="1"/>
            <a:endParaRPr lang="es-GT" alt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Famous Failures (Low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60575"/>
            <a:ext cx="65293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395288" y="2205038"/>
            <a:ext cx="8220075" cy="3413125"/>
          </a:xfrm>
        </p:spPr>
        <p:txBody>
          <a:bodyPr/>
          <a:lstStyle/>
          <a:p>
            <a:r>
              <a:rPr lang="es-GT" sz="2000" smtClean="0">
                <a:hlinkClick r:id="rId2"/>
              </a:rPr>
              <a:t>http://www.ucdoer.ie/index.php/Learning_Contracts</a:t>
            </a:r>
            <a:endParaRPr lang="es-GT" sz="2000" smtClean="0"/>
          </a:p>
          <a:p>
            <a:r>
              <a:rPr lang="es-GT" sz="2000" smtClean="0">
                <a:hlinkClick r:id="rId3"/>
              </a:rPr>
              <a:t>https://books.google.com.gt/books?id=wJqOAwAAQBAJ&amp;pg=PA92&amp;lpg=PA92&amp;dq=specific+information+about+learning+contract&amp;source=bl&amp;ots=PkOPhYEBg3&amp;sig=tIvuohWb8IvspzXsW0P8mhrLztQ&amp;hl=es&amp;sa=X&amp;ei=9a07VbCbEOWIsQTn7oCwCQ&amp;ved=0CEgQ6AEwBTgK#v=onepage&amp;q&amp;f=false</a:t>
            </a:r>
            <a:endParaRPr lang="es-GT" sz="2000" smtClean="0"/>
          </a:p>
          <a:p>
            <a:r>
              <a:rPr lang="es-GT" sz="2000" smtClean="0">
                <a:hlinkClick r:id="rId4"/>
              </a:rPr>
              <a:t>https://books.google.com.gt/books?id=kMiIW9UrSuUC&amp;pg=PA20&amp;dq=specific+information+about+learning+contract&amp;hl=es&amp;sa=X&amp;ei=17w7Vb7sGejdsATwhYHoBg&amp;ved=0CDUQ6AEwAw#v=onepage&amp;q=specific%20information%20about%20learning%20contract&amp;f=false</a:t>
            </a:r>
            <a:endParaRPr lang="es-GT" sz="2000" smtClean="0"/>
          </a:p>
          <a:p>
            <a:r>
              <a:rPr lang="es-GT" sz="2000" smtClean="0">
                <a:hlinkClick r:id="rId5"/>
              </a:rPr>
              <a:t>http://study.com/academy/lesson/student-learning-contract-examples-and-template.html#lesson</a:t>
            </a:r>
            <a:endParaRPr lang="es-GT" sz="2000" smtClean="0"/>
          </a:p>
          <a:p>
            <a:endParaRPr lang="es-GT" sz="2000" smtClean="0"/>
          </a:p>
          <a:p>
            <a:endParaRPr lang="es-GT" sz="2000" smtClean="0"/>
          </a:p>
          <a:p>
            <a:endParaRPr lang="es-GT" sz="2000" smtClean="0"/>
          </a:p>
        </p:txBody>
      </p:sp>
      <p:pic>
        <p:nvPicPr>
          <p:cNvPr id="30723" name="5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55650" y="2276475"/>
            <a:ext cx="81375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hlinkClick r:id="rId4"/>
              </a:rPr>
              <a:t>https://uwaterloo.ca/centre-for-teaching-excellence/teaching-resources/teaching-tips/tips-students/self-directed-learning/self-directed-learning-learning-contracts</a:t>
            </a:r>
            <a:endParaRPr lang="es-GT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hlinkClick r:id="rId5"/>
              </a:rPr>
              <a:t>http://www.sophia.org/tutorials/creating-a-personal-learning-contract</a:t>
            </a:r>
            <a:endParaRPr lang="es-GT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hlinkClick r:id="rId6"/>
              </a:rPr>
              <a:t>https://www.youtube.com/watch?v=IF7j5lL2vNI</a:t>
            </a:r>
            <a:endParaRPr lang="es-GT" dirty="0"/>
          </a:p>
          <a:p>
            <a:pPr eaLnBrk="1" hangingPunct="1">
              <a:defRPr/>
            </a:pPr>
            <a:endParaRPr lang="es-GT" dirty="0"/>
          </a:p>
          <a:p>
            <a:pPr eaLnBrk="1" hangingPunct="1">
              <a:defRPr/>
            </a:pP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4321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INTRODUCTION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5124" name="Marcador de contenido 4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algn="just" eaLnBrk="1" hangingPunct="1"/>
            <a:r>
              <a:rPr lang="es-US" altLang="es-GT" sz="2800" smtClean="0">
                <a:latin typeface="Eras Medium ITC" pitchFamily="34" charset="0"/>
              </a:rPr>
              <a:t>The professional educator may be incleaned to select what they believe to be the best way.</a:t>
            </a:r>
          </a:p>
          <a:p>
            <a:pPr algn="just" eaLnBrk="1" hangingPunct="1"/>
            <a:r>
              <a:rPr lang="en-US" altLang="es-GT" sz="2800" smtClean="0">
                <a:latin typeface="Eras Medium ITC" pitchFamily="34" charset="0"/>
              </a:rPr>
              <a:t>Learning contracts are a way to engage learners to take charge of their learning and to communicate their plan to facilitator. </a:t>
            </a:r>
          </a:p>
          <a:p>
            <a:pPr algn="just" eaLnBrk="1" hangingPunct="1"/>
            <a:endParaRPr lang="en-US" altLang="es-GT" sz="2800" smtClean="0">
              <a:latin typeface="Eras Medium ITC" pitchFamily="34" charset="0"/>
            </a:endParaRPr>
          </a:p>
          <a:p>
            <a:pPr algn="just" eaLnBrk="1" hangingPunct="1"/>
            <a:endParaRPr lang="es-GT" altLang="es-GT" sz="2800" smtClean="0">
              <a:latin typeface="Eras Medium ITC" pitchFamily="34" charset="0"/>
            </a:endParaRPr>
          </a:p>
        </p:txBody>
      </p:sp>
      <p:pic>
        <p:nvPicPr>
          <p:cNvPr id="8" name="Picture 2" descr="EL DOCENTE FACILITADOR-MEDIAD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t="27159" r="15993"/>
          <a:stretch/>
        </p:blipFill>
        <p:spPr bwMode="auto">
          <a:xfrm>
            <a:off x="5416070" y="4149080"/>
            <a:ext cx="2921762" cy="22663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en-US" altLang="es-GT" sz="2800" smtClean="0">
                <a:latin typeface="Eras Medium ITC" pitchFamily="34" charset="0"/>
              </a:rPr>
              <a:t>Andragogy in practice principles that particularly support the use of learning contracts include orientation to learning and motivation to learn. </a:t>
            </a:r>
            <a:endParaRPr lang="es-GT" altLang="es-GT" sz="2800" smtClean="0">
              <a:latin typeface="Eras Medium ITC" pitchFamily="34" charset="0"/>
            </a:endParaRPr>
          </a:p>
        </p:txBody>
      </p:sp>
      <p:pic>
        <p:nvPicPr>
          <p:cNvPr id="6147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-DZXSiSfH37U/VBltq3-lcpI/AAAAAAAAZpc/udJEfKJCZgw/s1600/Qu%C3%A9%2Bdebe%2Bconseguir%2Bun%2Bli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356992"/>
            <a:ext cx="3528393" cy="31206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4321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INTRODUCTION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defRPr/>
            </a:pPr>
            <a:r>
              <a:rPr lang="es-US" sz="2800" dirty="0" err="1" smtClean="0">
                <a:latin typeface="Eras Medium ITC" panose="020B0602030504020804" pitchFamily="34" charset="0"/>
              </a:rPr>
              <a:t>Adults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learn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on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their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own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initiative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they</a:t>
            </a:r>
            <a:r>
              <a:rPr lang="es-US" sz="2800" dirty="0" smtClean="0">
                <a:latin typeface="Eras Medium ITC" panose="020B0602030504020804" pitchFamily="34" charset="0"/>
              </a:rPr>
              <a:t> more </a:t>
            </a:r>
            <a:r>
              <a:rPr lang="es-US" sz="2800" dirty="0" err="1" smtClean="0">
                <a:latin typeface="Eras Medium ITC" panose="020B0602030504020804" pitchFamily="34" charset="0"/>
              </a:rPr>
              <a:t>deeply</a:t>
            </a:r>
            <a:r>
              <a:rPr lang="es-US" sz="2800" dirty="0" smtClean="0">
                <a:latin typeface="Eras Medium ITC" panose="020B0602030504020804" pitchFamily="34" charset="0"/>
              </a:rPr>
              <a:t> and </a:t>
            </a:r>
            <a:r>
              <a:rPr lang="es-US" sz="2800" dirty="0" err="1" smtClean="0">
                <a:latin typeface="Eras Medium ITC" panose="020B0602030504020804" pitchFamily="34" charset="0"/>
              </a:rPr>
              <a:t>permanently</a:t>
            </a:r>
            <a:r>
              <a:rPr lang="es-US" sz="2800" dirty="0" smtClean="0">
                <a:latin typeface="Eras Medium ITC" panose="020B0602030504020804" pitchFamily="34" charset="0"/>
              </a:rPr>
              <a:t>  </a:t>
            </a:r>
            <a:r>
              <a:rPr lang="es-US" sz="2800" dirty="0" err="1" smtClean="0">
                <a:latin typeface="Eras Medium ITC" panose="020B0602030504020804" pitchFamily="34" charset="0"/>
              </a:rPr>
              <a:t>what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they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learn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by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being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taught</a:t>
            </a:r>
            <a:r>
              <a:rPr lang="es-US" sz="2800" dirty="0" smtClean="0">
                <a:latin typeface="Eras Medium ITC" panose="020B0602030504020804" pitchFamily="34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endParaRPr lang="es-GT" altLang="es-GT" sz="2800" dirty="0" smtClean="0">
              <a:latin typeface="Eras Medium ITC" panose="020B0602030504020804" pitchFamily="34" charset="0"/>
            </a:endParaRPr>
          </a:p>
        </p:txBody>
      </p:sp>
      <p:pic>
        <p:nvPicPr>
          <p:cNvPr id="7171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4321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INTRODUCTION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924944"/>
            <a:ext cx="5616624" cy="3642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en-US" altLang="es-GT" sz="2800" b="1" smtClean="0">
                <a:solidFill>
                  <a:srgbClr val="252525"/>
                </a:solidFill>
                <a:latin typeface="Eras Medium ITC" pitchFamily="34" charset="0"/>
              </a:rPr>
              <a:t>Allen Tough</a:t>
            </a:r>
            <a:r>
              <a:rPr lang="en-US" altLang="es-GT" sz="2800" smtClean="0">
                <a:solidFill>
                  <a:srgbClr val="252525"/>
                </a:solidFill>
                <a:latin typeface="Eras Medium ITC" pitchFamily="34" charset="0"/>
              </a:rPr>
              <a:t> (1936 – 27 April 2012) was a Canadian educator and researcher. The adult’s learning projects  </a:t>
            </a:r>
            <a:endParaRPr lang="es-GT" altLang="es-GT" sz="2800" smtClean="0">
              <a:latin typeface="Eras Medium ITC" pitchFamily="34" charset="0"/>
            </a:endParaRPr>
          </a:p>
          <a:p>
            <a:pPr eaLnBrk="1" hangingPunct="1"/>
            <a:endParaRPr lang="es-GT" altLang="es-GT" sz="2800" smtClean="0">
              <a:latin typeface="Eras Medium ITC" pitchFamily="34" charset="0"/>
            </a:endParaRPr>
          </a:p>
        </p:txBody>
      </p:sp>
      <p:pic>
        <p:nvPicPr>
          <p:cNvPr id="8195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4721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WHY USING LEARNING CONTRACTS?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8197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068638"/>
            <a:ext cx="40163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ulo 1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es-US" altLang="es-GT" sz="2800" smtClean="0">
                <a:latin typeface="Eras Medium ITC" pitchFamily="34" charset="0"/>
              </a:rPr>
              <a:t>It is that when adults go about learning something naturally.  </a:t>
            </a:r>
            <a:endParaRPr lang="es-GT" altLang="es-GT" sz="2800" smtClean="0">
              <a:latin typeface="Eras Medium ITC" pitchFamily="34" charset="0"/>
            </a:endParaRPr>
          </a:p>
        </p:txBody>
      </p:sp>
      <p:pic>
        <p:nvPicPr>
          <p:cNvPr id="8" name="Picture 2" descr="http://www.humboldt-institut.org/cursos-de-aleman/cursos-intensivos-para-juniors/programas-especiales/image.php?image=Bad%20Schussenried%2FBad%20Schussenried%20teacher%20students%20group.jpg&amp;fileType=jpg&amp;jpegQuality=100&amp;top=709&amp;left=74&amp;originalWidth=2169&amp;originalHeight=901&amp;destinationWidth=522&amp;destinationHeight=217&amp;negateFilter=0&amp;grayscaleFilter=0&amp;gausianBlurFilter=0&amp;selectiveBlurFilter=0&amp;brightnessFilter=7&amp;contrastFilt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02727"/>
            <a:ext cx="5688632" cy="2709866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0"/>
          <p:cNvSpPr txBox="1">
            <a:spLocks noChangeArrowheads="1"/>
          </p:cNvSpPr>
          <p:nvPr/>
        </p:nvSpPr>
        <p:spPr bwMode="auto">
          <a:xfrm>
            <a:off x="2555875" y="692150"/>
            <a:ext cx="54721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WHY USING LEARNING CONTRACTS ?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4721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WHY USING LEARNING CONTRACTS ?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How To Train Employees Effective adult training programs  Employee education for adult learner... (Low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76475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64087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HOW DO YOU DEVELOP A LEARNING CONTRACT ?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11268" name="5 Imagen" descr="paad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163" y="2349500"/>
            <a:ext cx="6238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10265</TotalTime>
  <Words>631</Words>
  <Application>Microsoft Office PowerPoint</Application>
  <PresentationFormat>Presentación en pantalla (4:3)</PresentationFormat>
  <Paragraphs>115</Paragraphs>
  <Slides>29</Slides>
  <Notes>1</Notes>
  <HiddenSlides>0</HiddenSlides>
  <MMClips>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Eras Demi ITC</vt:lpstr>
      <vt:lpstr>Eras Medium ITC</vt:lpstr>
      <vt:lpstr>Diseño predeterminado</vt:lpstr>
      <vt:lpstr>GUIDELINES FOR THE USE OF LEARNING CONTRACTS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Usuario</cp:lastModifiedBy>
  <cp:revision>920</cp:revision>
  <dcterms:created xsi:type="dcterms:W3CDTF">2010-05-23T14:28:12Z</dcterms:created>
  <dcterms:modified xsi:type="dcterms:W3CDTF">2015-05-01T23:38:12Z</dcterms:modified>
</cp:coreProperties>
</file>